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78" r:id="rId10"/>
    <p:sldId id="269" r:id="rId11"/>
    <p:sldId id="282" r:id="rId12"/>
    <p:sldId id="270" r:id="rId13"/>
    <p:sldId id="271" r:id="rId14"/>
    <p:sldId id="272" r:id="rId15"/>
    <p:sldId id="273" r:id="rId16"/>
    <p:sldId id="274" r:id="rId17"/>
    <p:sldId id="275" r:id="rId18"/>
    <p:sldId id="265" r:id="rId19"/>
    <p:sldId id="276" r:id="rId20"/>
    <p:sldId id="283" r:id="rId21"/>
    <p:sldId id="28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29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7887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98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136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67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047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77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62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59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4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2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99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1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2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47273-E541-4BC1-AE29-7E58CC3847A0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8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6477" y="509954"/>
            <a:ext cx="8447526" cy="2488223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ПЕДАГОГИЧЕСКОМ СОСТАВЕ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ГБДОУ ДЕТСКОГО САДА № 60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НЕВСКОГО РАЙОНА САНКТ-ПЕТЕРБУРГА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УЧЕБНЫЙ ГОД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604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8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КОРОВИНА АННА ИВАНОВНА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608667"/>
            <a:ext cx="10261599" cy="4432694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 экономист 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педагога дошкольной образовательной организации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  18.11.2021</a:t>
            </a:r>
          </a:p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дошкольного образования. Воспитатель детей дошкольного возраста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34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8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КОТОВА ЛАРИСА ЮРЬЕВНА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81667"/>
            <a:ext cx="11236243" cy="4559694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педагогики и психологи дошкольной, методист по дошкольному воспитанию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инструменты в практике педагога дошкольной образовательной организации» 11.05.2022,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«Федеральная адаптированная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для обучающихся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ОВЗ» 27.09.2023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лет 9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828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КУДИНОВА ИРИНА ЮРЬЕВНА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3" y="1388533"/>
            <a:ext cx="11174697" cy="4652828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Сурдопедагог дошкольных учреждений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педагога ДОУ образовательной организации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 28.04.2022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года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432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ЛАПЕНКОВА АЛЛА ЛЕОНИДОВНА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3" y="1507067"/>
            <a:ext cx="11007643" cy="45342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Педагог-дефектолог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с детьми с отклонениями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первая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«Олигофренопедагогика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работа с детьми с нарушением интеллекта в условиях реализации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ФГОС» 10.12.2021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440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89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ЛЕГОМИНА ТАТЬЯНА ЕВГЕНЬЕВНА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39333"/>
            <a:ext cx="11227451" cy="4602028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Сурдопедагог дошкольных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«Современные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логопедии в контексте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ФГОС» 22.09.2023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лет 9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521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96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МЕЛЕХОВА МАРИНА ГЕННАДЬЕВНА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64733"/>
            <a:ext cx="10928512" cy="4576628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сурдопедагог дошкольных учреждений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педагогической деятельности по обучению и воспитанию детей с ОВЗ в условиях ФГОС НОО обучающихся с ОВЗ и ФГОС ОО с УО(ИН)» 25.10.2022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лет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709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НЕФЁДОВА ОЛЬГА НИКОЛАЕВНА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3" y="1354667"/>
            <a:ext cx="10823005" cy="46866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- логопед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учитель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педагога ДОУ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 28.04.2022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лет 7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79466" cy="7958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РУБЛЕВСКАЯ ЕЛЕНА АЛЕКСАНДРОВНА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57867"/>
            <a:ext cx="10007599" cy="4483494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Художествен.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хореографического коллектива, преподаватель Воспитатель детей 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 педагога дошкольной образовательной организации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лет 11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882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364133" cy="9059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САХАРОВА ВИКТОРИЯ ВЛАДИСЛАВОВНА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07067"/>
            <a:ext cx="10365804" cy="4534294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воспитатель детей дошкольного возраста с отклонениями в развитии и с сохранным интеллектом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б/к,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повышении квалификации: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образования: современные подходы к профессиональной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деятельности» 14.02.2024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312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СМИРНОВА ТАТЬЯНА МИХАЙЛОВНА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397000"/>
            <a:ext cx="10617199" cy="4644361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среднее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профессиональное; высшее профессиональное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Воспитатель в дошкольных учреждениях; Учитель общетехнических дисциплин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«Духовно-нравственное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дошкольников в контексте традиций русской отечественной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культуры» 22.04.2024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503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АНДРЕЕВА ЕКАТЕРИНА ИВАНОВНА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617133"/>
            <a:ext cx="11069189" cy="4424228"/>
          </a:xfrm>
        </p:spPr>
        <p:txBody>
          <a:bodyPr>
            <a:normAutofit fontScale="92500" lnSpcReduction="20000"/>
          </a:bodyPr>
          <a:lstStyle/>
          <a:p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образования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</a:t>
            </a:r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компетенции педагога дошкольной образовательной организации 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контексте профессионального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18.11.2021,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 настоящего: как учить и учиться в современном мире» 01.09.2024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 г. 4м;  10 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110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733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СОБЧЕНКО ИРИНА ВЛАДИМИРОВНА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81667"/>
            <a:ext cx="10270066" cy="45596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высшее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Педагогика и методика дошкольного образования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б/к,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молодой специалист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нет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751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5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ЦЮКЕВИЧ НАТАЛИЯ АЛЕКСАНДРОВНА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07067"/>
            <a:ext cx="10447866" cy="45342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руководитель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/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Концертный исполнитель, артист оркестра, артист ансамбля,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квалификации: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руководитель. Технологии планирования и реализации музыкального образования в ДОО с учетом требования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16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БАКЛАНОВА НАТАЛИЯ НИКОЛАЕВНА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46668" y="1498600"/>
            <a:ext cx="11260340" cy="4568161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пециальное (дефектологическое) образование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б/к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инструменты в практике педагога дошкольной образовательной организации»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11.05.2022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г;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49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75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ВАСИЛЬЕВА НАДЕЖДА БОРИСОВНА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56267"/>
            <a:ext cx="11192281" cy="45850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Бакалавр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повышении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«Педагог настоящего: как учить и учиться в современном мире» 01.09.2024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лет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32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9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ВИНОГРАДОВА ОЛЬГА ЮРЬЕВНА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320800"/>
            <a:ext cx="11201074" cy="4720561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Сурдопедагог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педагогической деятельности по обучению и воспитанию детей с ОВЗ в условиях ФГОС НОО обучающихся с ОВЗ и ФГОС ОО с УО(ИН)» 25.10.2022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лет 5 месяцев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43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97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ЗОСИК НАТАЛИЯ ДМИТРИЕВНА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49400"/>
            <a:ext cx="10884551" cy="4491961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детей дошкольного возраста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«Актуальные вопросы реализации ФГОС ДО. Образовательная область "Речевое развитие"» 23.05.2023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 6 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684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5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ИЧАНСКАЯ ОЛЬГА ЮРЬЕВНА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90133"/>
            <a:ext cx="10629574" cy="455122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педагогической деятельности по обучению и воспитанию детей с ОВЗ в условиях ФГОС НОО обучающихся с ОВЗ и ФГОС ОО с УО(ИН)» 25.10.2022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626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143999" cy="7874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КАНАЙКИНА ТАТЬЯНА АНАТОЛЬЕВНА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91733"/>
            <a:ext cx="10823004" cy="44496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Воспитатель детей 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первая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«Индивидуализация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маршрутов обучающихся с ОВЗ в контексте ФГОС» 26.05.2022 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«Содержание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технологии работы педагога при организации участия детей в безопасном дорожном движении и вовлечению их в деятельность отрядов юных инспекторов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движения» 26.12.2023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691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5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КОМИССАРОВА МАРИЯ АНДРЕЕВНА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3" y="1507067"/>
            <a:ext cx="11016435" cy="45342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и методика дошкольного образования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первая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педагога дошкольной образовательной организации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33121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1130</TotalTime>
  <Words>1770</Words>
  <Application>Microsoft Office PowerPoint</Application>
  <PresentationFormat>Произвольный</PresentationFormat>
  <Paragraphs>224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Аспект</vt:lpstr>
      <vt:lpstr>ИНФОРМАЦИЯ О ПЕДАГОГИЧЕСКОМ СОСТАВЕ  ГБДОУ ДЕТСКОГО САДА № 60  НЕВСКОГО РАЙОНА САНКТ-ПЕТЕРБУРГА</vt:lpstr>
      <vt:lpstr>АНДРЕЕВА ЕКАТЕРИНА ИВАНОВНА</vt:lpstr>
      <vt:lpstr>БАКЛАНОВА НАТАЛИЯ НИКОЛАЕВНА</vt:lpstr>
      <vt:lpstr>ВАСИЛЬЕВА НАДЕЖДА БОРИСОВНА</vt:lpstr>
      <vt:lpstr>ВИНОГРАДОВА ОЛЬГА ЮРЬЕВНА</vt:lpstr>
      <vt:lpstr>ЗОСИК НАТАЛИЯ ДМИТРИЕВНА</vt:lpstr>
      <vt:lpstr>ИЧАНСКАЯ ОЛЬГА ЮРЬЕВНА</vt:lpstr>
      <vt:lpstr>КАНАЙКИНА ТАТЬЯНА АНАТОЛЬЕВНА</vt:lpstr>
      <vt:lpstr>КОМИССАРОВА МАРИЯ АНДРЕЕВНА</vt:lpstr>
      <vt:lpstr>КОРОВИНА АННА ИВАНОВНА</vt:lpstr>
      <vt:lpstr>КОТОВА ЛАРИСА ЮРЬЕВНА</vt:lpstr>
      <vt:lpstr>КУДИНОВА ИРИНА ЮРЬЕВНА</vt:lpstr>
      <vt:lpstr>ЛАПЕНКОВА АЛЛА ЛЕОНИДОВНА</vt:lpstr>
      <vt:lpstr>ЛЕГОМИНА ТАТЬЯНА ЕВГЕНЬЕВНА</vt:lpstr>
      <vt:lpstr>МЕЛЕХОВА МАРИНА ГЕННАДЬЕВНА</vt:lpstr>
      <vt:lpstr>НЕФЁДОВА ОЛЬГА НИКОЛАЕВНА</vt:lpstr>
      <vt:lpstr>РУБЛЕВСКАЯ ЕЛЕНА АЛЕКСАНДРОВНА</vt:lpstr>
      <vt:lpstr>САХАРОВА ВИКТОРИЯ ВЛАДИСЛАВОВНА</vt:lpstr>
      <vt:lpstr>СМИРНОВА ТАТЬЯНА МИХАЙЛОВНА</vt:lpstr>
      <vt:lpstr>СОБЧЕНКО ИРИНА ВЛАДИМИРОВНА</vt:lpstr>
      <vt:lpstr>ЦЮКЕВИЧ НАТАЛИЯ АЛЕКСАНДРОВНА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 ПЕДАГОГИЧЕСКОМ СОСТАВЕ ГБДОУ ДЕТСКИЙ САД № 60 КОМБИНИРОВАННОГО ВИДА НЕВСКОГО РАЙОНА САНКТ-ПЕТЕРБУРГА</dc:title>
  <dc:creator>Home</dc:creator>
  <cp:lastModifiedBy>DS60-17</cp:lastModifiedBy>
  <cp:revision>119</cp:revision>
  <dcterms:created xsi:type="dcterms:W3CDTF">2020-08-28T15:36:10Z</dcterms:created>
  <dcterms:modified xsi:type="dcterms:W3CDTF">2024-12-11T07:11:41Z</dcterms:modified>
</cp:coreProperties>
</file>