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82" r:id="rId12"/>
    <p:sldId id="270" r:id="rId13"/>
    <p:sldId id="271" r:id="rId14"/>
    <p:sldId id="272" r:id="rId15"/>
    <p:sldId id="273" r:id="rId16"/>
    <p:sldId id="274" r:id="rId17"/>
    <p:sldId id="275" r:id="rId18"/>
    <p:sldId id="284" r:id="rId19"/>
    <p:sldId id="276" r:id="rId20"/>
    <p:sldId id="283" r:id="rId21"/>
    <p:sldId id="278" r:id="rId22"/>
    <p:sldId id="285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356" y="-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69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29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7887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98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136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67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047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77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62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59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4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2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9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1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2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47273-E541-4BC1-AE29-7E58CC3847A0}" type="datetimeFigureOut">
              <a:rPr lang="ru-RU" smtClean="0"/>
              <a:pPr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6881C5A-8F1E-4783-8EAB-60A3CCCE5F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8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09954"/>
            <a:ext cx="7766936" cy="2488223"/>
          </a:xfrm>
        </p:spPr>
        <p:txBody>
          <a:bodyPr/>
          <a:lstStyle/>
          <a:p>
            <a:pPr algn="ctr"/>
            <a:r>
              <a:rPr lang="ru-RU" sz="3200" dirty="0" smtClean="0"/>
              <a:t>ИНФОРМАЦИЯ О ПЕДАГОГИЧЕСКОМ СОСТАВЕ ГБДОУ ДЕТСКИЙ САД № 60 КОМБИНИРОВАННОГО ВИДА НЕВСКОГО РАЙОНА САНКТ-ПЕТЕРБУРГА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2024-2025 УЧЕБНЫЙ ГОД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12604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КОРОВИНА АННА ИВАНОВНА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608667"/>
            <a:ext cx="10261599" cy="44326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Инженер экономист ;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 18.11.2021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дошкольного образования. Воспитатель детей дошкольного возраста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 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345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КОТОВА ЛАРИСА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81667"/>
            <a:ext cx="9905999" cy="4559694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 педагогики и психологи дошкольной, методист по дошкольному воспитанию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инструменты в практике педагога дошкольной образовательной организации» 11.05.2022,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образовательная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програама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образования для обучающихся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ОВЗ» 27.09.2023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лет 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3828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КУДИНОВА ИРИНА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88533"/>
            <a:ext cx="10066866" cy="46528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дошкольных учреждений.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ДОУ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28.04.2022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 года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432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ЛАПЕНКОВА АЛЛА ЛЕОНИДОВНА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041466" cy="4534294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Педагог-дефектолог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с детьми с отклонениями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«Олигофренопедагогика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работа с детьми с нарушением интеллекта в условиях реализации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ФГОС» 10.12.2021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440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89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ЛЕГОМИНА ТАТЬЯНА ЕВГЕНЬЕВНА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39333"/>
            <a:ext cx="10608733" cy="46020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Сурдопедагог дошкольных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тенденции логопедии в контексте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ФГОС» 22.09.2023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лет 9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9521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96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МЕЛЕХОВА МАРИНА ГЕННАДЬЕВНА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64733"/>
            <a:ext cx="10049933" cy="4576628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дошкольных учреждений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лет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709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НЕФЁДОВА ОЛЬГА НИКОЛАЕВНА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54667"/>
            <a:ext cx="10041466" cy="46866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- логопед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учитель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ДОУ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28.04.2022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 7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279466" cy="79586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РУБЛЕВСКАЯ ЕЛЕНА АЛЕКСАНДРОВНА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57867"/>
            <a:ext cx="10007599" cy="4483494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Художествен.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хореографического коллектива, преподаватель Воспитатель детей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лет 11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882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РИСОВАННАЯ МАРГАРИТА НИКОЛАЕВНА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447866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/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детей дошкольного возраста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Особенности обучающихся с ОВЗ, специфика инклюзивного подхода» 05.09.2023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лет 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705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ТАТЬЯНА МИХАЙЛОВНА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97000"/>
            <a:ext cx="10617199" cy="4644361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среднее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профессиональное; высшее профессиональное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Воспитатель в дошкольных учреждениях; Учитель общетехнических дисциплин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труда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-нравственное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дошкольников в контексте традиций русской отечественной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культуры» 22.04.2024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503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АНДРЕЕВА ЕКАТЕРИНА ИВАНОВНА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617133"/>
            <a:ext cx="9931399" cy="4424228"/>
          </a:xfrm>
        </p:spPr>
        <p:txBody>
          <a:bodyPr>
            <a:normAutofit fontScale="92500" lnSpcReduction="20000"/>
          </a:bodyPr>
          <a:lstStyle/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олигофренопедагог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Квалификационная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высшая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</a:t>
            </a:r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компетенции педагога дошкольной образовательной организации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контексте профессионального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18.11.2021,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настоящего: как учить и учиться в современном мире» 01.09.2024</a:t>
            </a:r>
          </a:p>
          <a:p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 г. 4м;  10 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1104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33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СОБЧЕНКО ИРИНА ВЛАДИМИРОВНА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81667"/>
            <a:ext cx="10270066" cy="45596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Педагогика и методика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б/к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нет</a:t>
            </a:r>
            <a:endParaRPr lang="ru-RU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751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КОМИССАРОВА МАРИЯ АНДРЕЕВНА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447866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и методика дошкольного образования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педагога дошкольной образовательной организации в контексте профессионального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стандарта»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331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pPr algn="ctr"/>
            <a:r>
              <a:rPr lang="ru-RU" dirty="0"/>
              <a:t>ЦЮКЕВИЧ НАТАЛИЯ АЛЕКСАНДРОВНА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10447866" cy="4534294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/>
              <a:t>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Концертный исполнитель, артист оркестра, артист ансамбля, преподаватель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руководитель. Технологии планирования и реализации музыкального образования в ДОО с учетом требования ФГОС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1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БАКЛАНОВА НАТАЛИЯ НИКОЛАЕВНА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46668" y="1498600"/>
            <a:ext cx="10109199" cy="4568161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пециальное (дефектологическое) образование.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б/к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Цифровые инструменты в практике педагога дошкольной образовательной организации»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11.05.2022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г;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49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7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ВАСИЛЬЕВА НАДЕЖДА БОРИСОВНА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56267"/>
            <a:ext cx="9643533" cy="45850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Бакалавр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педагогики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настоящего: как учить и учиться в современном мире» 01.09.2024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32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9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ВИНОГРАДОВА ОЛЬГА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320800"/>
            <a:ext cx="10041466" cy="4720561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 профессиональное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Сурдопедагог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лет 5 месяцев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436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364133" cy="9059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САХАРОВА ВИКТОРИЯ ВЛАДИСЛАВОВНА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7067"/>
            <a:ext cx="9745133" cy="4534294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детей дошкольного возраста с отклонениями в развитии и с сохранным интеллектом Квалификационная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категория: б/к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повышении квалификации: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образования: современные подходы к профессиональной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деятельности» 14.02.2024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продолжительности опыта (лет) работы в профессиональной сфере, соответствующей образовательной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31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97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ЗОСИК НАТАЛИЯ ДМИТРИЕВНА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49400"/>
            <a:ext cx="9880599" cy="4491961"/>
          </a:xfrm>
        </p:spPr>
        <p:txBody>
          <a:bodyPr>
            <a:normAutofit lnSpcReduction="10000"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профессиональное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детей дошкольного 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«Актуальные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реализации ФГОС ДО. Образовательная область "Речевое развитие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".» 23.05.2023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 6 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684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353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ИЧАНСКАЯ ОЛЬГА ЮРЬЕВНА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490133"/>
            <a:ext cx="10007599" cy="4551228"/>
          </a:xfrm>
        </p:spPr>
        <p:txBody>
          <a:bodyPr>
            <a:normAutofit/>
          </a:bodyPr>
          <a:lstStyle/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высшее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высшая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педагогической деятельности по обучению и воспитанию детей с ОВЗ в условиях ФГОС НОО обучающихся с ОВЗ и ФГОС ОО с УО(ИН)» 25.10.2022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862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143999" cy="7874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КАНАЙКИНА ТАТЬЯНА АНАТОЛЬЕВНА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91733"/>
            <a:ext cx="9965266" cy="44496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Занимаемая должность: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Преподаваемые учебные предметы, модули, дисциплины: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профессионального образования: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Квалификация: Воспитатель детей дошкольного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категория: первая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Ученая степень: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Ученое звание: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повышении квалификации: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«Индивидуализация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маршрутов обучающихся с ОВЗ в контексте ФГОС» 26.05.2022 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«Содержание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технологии работы педагога при организации участия детей в безопасном дорожном движении и вовлечению их в деятельность отрядов юных инспекторов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движения» 26.12.2023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профессиональной переподготовке: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</a:p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продолжительности опыта (лет) работы в профессиональной сфере, соответствующей образовательной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06914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1107</TotalTime>
  <Words>1858</Words>
  <Application>Microsoft Office PowerPoint</Application>
  <PresentationFormat>Произвольный</PresentationFormat>
  <Paragraphs>233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ИНФОРМАЦИЯ О ПЕДАГОГИЧЕСКОМ СОСТАВЕ ГБДОУ ДЕТСКИЙ САД № 60 КОМБИНИРОВАННОГО ВИДА НЕВСКОГО РАЙОНА САНКТ-ПЕТЕРБУРГА</vt:lpstr>
      <vt:lpstr>АНДРЕЕВА ЕКАТЕРИНА ИВАНОВНА</vt:lpstr>
      <vt:lpstr>БАКЛАНОВА НАТАЛИЯ НИКОЛАЕВНА</vt:lpstr>
      <vt:lpstr>ВАСИЛЬЕВА НАДЕЖДА БОРИСОВНА</vt:lpstr>
      <vt:lpstr>ВИНОГРАДОВА ОЛЬГА ЮРЬЕВНА</vt:lpstr>
      <vt:lpstr>САХАРОВА ВИКТОРИЯ ВЛАДИСЛАВОВНА</vt:lpstr>
      <vt:lpstr>ЗОСИК НАТАЛИЯ ДМИТРИЕВНА</vt:lpstr>
      <vt:lpstr>ИЧАНСКАЯ ОЛЬГА ЮРЬЕВНА</vt:lpstr>
      <vt:lpstr>КАНАЙКИНА ТАТЬЯНА АНАТОЛЬЕВНА</vt:lpstr>
      <vt:lpstr>КОРОВИНА АННА ИВАНОВНА</vt:lpstr>
      <vt:lpstr>КОТОВА ЛАРИСА ЮРЬЕВНА</vt:lpstr>
      <vt:lpstr>КУДИНОВА ИРИНА ЮРЬЕВНА</vt:lpstr>
      <vt:lpstr>ЛАПЕНКОВА АЛЛА ЛЕОНИДОВНА</vt:lpstr>
      <vt:lpstr>ЛЕГОМИНА ТАТЬЯНА ЕВГЕНЬЕВНА</vt:lpstr>
      <vt:lpstr>МЕЛЕХОВА МАРИНА ГЕННАДЬЕВНА</vt:lpstr>
      <vt:lpstr>НЕФЁДОВА ОЛЬГА НИКОЛАЕВНА</vt:lpstr>
      <vt:lpstr>РУБЛЕВСКАЯ ЕЛЕНА АЛЕКСАНДРОВНА</vt:lpstr>
      <vt:lpstr>РИСОВАННАЯ МАРГАРИТА НИКОЛАЕВНА</vt:lpstr>
      <vt:lpstr>СМИРНОВА ТАТЬЯНА МИХАЙЛОВНА</vt:lpstr>
      <vt:lpstr>СОБЧЕНКО ИРИНА ВЛАДИМИРОВНА</vt:lpstr>
      <vt:lpstr>КОМИССАРОВА МАРИЯ АНДРЕЕВНА</vt:lpstr>
      <vt:lpstr>ЦЮКЕВИЧ НАТАЛИЯ АЛЕКСАНДРОВНА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 ПЕДАГОГИЧЕСКОМ СОСТАВЕ ГБДОУ ДЕТСКИЙ САД № 60 КОМБИНИРОВАННОГО ВИДА НЕВСКОГО РАЙОНА САНКТ-ПЕТЕРБУРГА</dc:title>
  <dc:creator>Home</dc:creator>
  <cp:lastModifiedBy>DS60-17</cp:lastModifiedBy>
  <cp:revision>115</cp:revision>
  <dcterms:created xsi:type="dcterms:W3CDTF">2020-08-28T15:36:10Z</dcterms:created>
  <dcterms:modified xsi:type="dcterms:W3CDTF">2024-10-17T12:11:23Z</dcterms:modified>
</cp:coreProperties>
</file>