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82" r:id="rId12"/>
    <p:sldId id="270" r:id="rId13"/>
    <p:sldId id="271" r:id="rId14"/>
    <p:sldId id="272" r:id="rId15"/>
    <p:sldId id="273" r:id="rId16"/>
    <p:sldId id="274" r:id="rId17"/>
    <p:sldId id="275" r:id="rId18"/>
    <p:sldId id="284" r:id="rId19"/>
    <p:sldId id="276" r:id="rId20"/>
    <p:sldId id="283" r:id="rId21"/>
    <p:sldId id="278" r:id="rId22"/>
    <p:sldId id="28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56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88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9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3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6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4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7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2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4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7273-E541-4BC1-AE29-7E58CC3847A0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8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09954"/>
            <a:ext cx="7766936" cy="2488223"/>
          </a:xfrm>
        </p:spPr>
        <p:txBody>
          <a:bodyPr/>
          <a:lstStyle/>
          <a:p>
            <a:pPr algn="ctr"/>
            <a:r>
              <a:rPr lang="ru-RU" sz="3200" dirty="0" smtClean="0"/>
              <a:t>ИНФОРМАЦИЯ О ПЕДАГОГИЧЕСКОМ СОСТАВЕ ГБДОУ ДЕТСКИЙ САД № 60 КОМБИНИРОВАННОГО ВИДА НЕВСКОГО РАЙОНА САНКТ-ПЕТЕРБУРГА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2024-2025 УЧЕБНЫЙ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260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КОРОВИНА АННА ИВАНОВНА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608667"/>
            <a:ext cx="10261599" cy="44326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 экономист 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 18.11.2021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дошкольного образования. Воспитатель детей дошкольного возраста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34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КОТОВА ЛАРИСА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81667"/>
            <a:ext cx="9905999" cy="455969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педагогики и психологи дошкольной, методист по дошкольному воспитанию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инструменты в практике педагога дошкольной образовательной организации» 11.05.2022,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 для обучающихся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ОВЗ» 27.09.2023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лет 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82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КУДИНОВА ИРИНА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88533"/>
            <a:ext cx="10066866" cy="46528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дошкольных учреждений.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ДОУ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28.04.2022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года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43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ЛАПЕНКОВА АЛЛА ЛЕОНИДОВНА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041466" cy="453429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Педагог-дефектолог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детьми с отклонениями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«Олигофренопедагогика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работа с детьми с нарушением интеллекта в условиях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ФГОС» 10.12.2021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4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ЛЕГОМИНА ТАТЬЯНА ЕВГЕНЬЕВНА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39333"/>
            <a:ext cx="10608733" cy="46020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Сурдопедагог дошкольных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логопедии в контексте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ФГОС» 22.09.2023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лет 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521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6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МЕЛЕХОВА МАРИНА ГЕННАДЬЕВНА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64733"/>
            <a:ext cx="10049933" cy="4576628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дошкольных учреждений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70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НЕФЁДОВА ОЛЬГА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54667"/>
            <a:ext cx="10041466" cy="46866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логопед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ДОУ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28.04.2022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 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79466" cy="795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РУБЛЕВСКАЯ ЕЛЕНА АЛЕКСАНДРОВНА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57867"/>
            <a:ext cx="10007599" cy="448349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Художествен.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хореографического коллектива, преподаватель Воспитатель детей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лет 11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88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РИСОВАННАЯ МАРГАРИТА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447866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/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детей дошкольного возраста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Особенности обучающихся с ОВЗ, специфика инклюзивного подхода» 05.09.2023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лет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05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ТАТЬЯНА МИХАЙЛОВНА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97000"/>
            <a:ext cx="10617199" cy="4644361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среднее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профессиональное; высшее профессиональное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Воспитатель в дошкольных учреждениях; Учитель общетехнических дисциплин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-нравственное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 в контексте традиций русской отечественной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культуры» 22.04.2024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0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АНДРЕЕВА ЕКАТЕРИНА ИВАНОВНА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617133"/>
            <a:ext cx="9931399" cy="4424228"/>
          </a:xfrm>
        </p:spPr>
        <p:txBody>
          <a:bodyPr>
            <a:normAutofit fontScale="92500" lnSpcReduction="20000"/>
          </a:bodyPr>
          <a:lstStyle/>
          <a:p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Квалификационная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высшая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</a:t>
            </a: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компетенции педагога дошкольной образовательной организации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контексте профессионального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18.11.2021,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настоящего: как учить и учиться в современном мире» 01.09.2024</a:t>
            </a:r>
          </a:p>
          <a:p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г. 4м;  10 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110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СОБЧЕНКО ИРИНА ВЛАДИМИРОВНА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81667"/>
            <a:ext cx="10270066" cy="45596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Педагогика и методика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б/к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нет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751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КОМИССАРОВА МАРИЯ АНДРЕЕВНА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447866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методика дошкольного образования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педагога дошкольной образовательной организации в контексте профессионального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стандарта»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331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pPr algn="ctr"/>
            <a:r>
              <a:rPr lang="ru-RU" dirty="0"/>
              <a:t>ЦЮКЕВИЧ НАТАЛИЯ АЛЕКСАНДРОВНА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10447866" cy="4534294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/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Концертный исполнитель, артист оркестра, артист ансамбля, преподаватель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руководитель. Технологии планирования и реализации музыкального образования в ДОО с учетом требования ФГОС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БАКЛАНОВА НАТАЛИЯ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46668" y="1498600"/>
            <a:ext cx="10109199" cy="4568161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пециальное (дефектологическое) образование.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б/к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инструменты в практике педагога дошкольной образовательной организации»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11.05.2022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г;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49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7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НАДЕЖДА БОРИСОВНА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56267"/>
            <a:ext cx="9643533" cy="45850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Бакалавр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настоящего: как учить и учиться в современном мире» 01.09.2024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32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ВИНОГРАДОВА ОЛЬГА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20800"/>
            <a:ext cx="10041466" cy="4720561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 профессиональное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лет 5 месяцев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64133" cy="905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САХАРОВА ВИКТОРИЯ ВЛАДИСЛАВОВНА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7067"/>
            <a:ext cx="9745133" cy="4534294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детей дошкольного возраста с отклонениями в развитии и с сохранным интеллектом Квалификационная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б/к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повышении квалификации: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образования: современные подходы к профессиональной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 14.02.2024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продолжительности опыта (лет) работы в профессиональной сфере, соответствующей образовательной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31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7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ЗОСИК НАТАЛИЯ ДМИТРИЕВНА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49400"/>
            <a:ext cx="9880599" cy="4491961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детей дошкольного 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реализации ФГОС ДО. Образовательная область "Речевое развитие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".» 23.05.2023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6 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8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ИЧАНСКАЯ ОЛЬГА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90133"/>
            <a:ext cx="10007599" cy="4551228"/>
          </a:xfrm>
        </p:spPr>
        <p:txBody>
          <a:bodyPr>
            <a:normAutofit/>
          </a:bodyPr>
          <a:lstStyle/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высшее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высшая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62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43999" cy="7874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КАНАЙКИНА ТАТЬЯНА АНАТОЛЬЕВНА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91733"/>
            <a:ext cx="9965266" cy="44496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Преподаваемые учебные предметы, модули, дисциплины: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образования: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Квалификация: Воспитатель детей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 первая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повышении квалификации: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«Индивидуализация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маршрутов обучающихся с ОВЗ в контексте ФГОС» 26.05.2022 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технологии работы педагога при организации участия детей в безопасном дорожном движении и вовлечению их в деятельность отрядов юных инспекторов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движения» 26.12.2023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профессиональной переподготовке: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продолжительности опыта (лет) работы в профессиональной сфере, соответствующей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914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1107</TotalTime>
  <Words>1858</Words>
  <Application>Microsoft Office PowerPoint</Application>
  <PresentationFormat>Произвольный</PresentationFormat>
  <Paragraphs>233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ИНФОРМАЦИЯ О ПЕДАГОГИЧЕСКОМ СОСТАВЕ ГБДОУ ДЕТСКИЙ САД № 60 КОМБИНИРОВАННОГО ВИДА НЕВСКОГО РАЙОНА САНКТ-ПЕТЕРБУРГА</vt:lpstr>
      <vt:lpstr>АНДРЕЕВА ЕКАТЕРИНА ИВАНОВНА</vt:lpstr>
      <vt:lpstr>БАКЛАНОВА НАТАЛИЯ НИКОЛАЕВНА</vt:lpstr>
      <vt:lpstr>ВАСИЛЬЕВА НАДЕЖДА БОРИСОВНА</vt:lpstr>
      <vt:lpstr>ВИНОГРАДОВА ОЛЬГА ЮРЬЕВНА</vt:lpstr>
      <vt:lpstr>САХАРОВА ВИКТОРИЯ ВЛАДИСЛАВОВНА</vt:lpstr>
      <vt:lpstr>ЗОСИК НАТАЛИЯ ДМИТРИЕВНА</vt:lpstr>
      <vt:lpstr>ИЧАНСКАЯ ОЛЬГА ЮРЬЕВНА</vt:lpstr>
      <vt:lpstr>КАНАЙКИНА ТАТЬЯНА АНАТОЛЬЕВНА</vt:lpstr>
      <vt:lpstr>КОРОВИНА АННА ИВАНОВНА</vt:lpstr>
      <vt:lpstr>КОТОВА ЛАРИСА ЮРЬЕВНА</vt:lpstr>
      <vt:lpstr>КУДИНОВА ИРИНА ЮРЬЕВНА</vt:lpstr>
      <vt:lpstr>ЛАПЕНКОВА АЛЛА ЛЕОНИДОВНА</vt:lpstr>
      <vt:lpstr>ЛЕГОМИНА ТАТЬЯНА ЕВГЕНЬЕВНА</vt:lpstr>
      <vt:lpstr>МЕЛЕХОВА МАРИНА ГЕННАДЬЕВНА</vt:lpstr>
      <vt:lpstr>НЕФЁДОВА ОЛЬГА НИКОЛАЕВНА</vt:lpstr>
      <vt:lpstr>РУБЛЕВСКАЯ ЕЛЕНА АЛЕКСАНДРОВНА</vt:lpstr>
      <vt:lpstr>РИСОВАННАЯ МАРГАРИТА НИКОЛАЕВНА</vt:lpstr>
      <vt:lpstr>СМИРНОВА ТАТЬЯНА МИХАЙЛОВНА</vt:lpstr>
      <vt:lpstr>СОБЧЕНКО ИРИНА ВЛАДИМИРОВНА</vt:lpstr>
      <vt:lpstr>КОМИССАРОВА МАРИЯ АНДРЕЕВНА</vt:lpstr>
      <vt:lpstr>ЦЮКЕВИЧ НАТАЛИЯ АЛЕКСАНДРОВНА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ПЕДАГОГИЧЕСКОМ СОСТАВЕ ГБДОУ ДЕТСКИЙ САД № 60 КОМБИНИРОВАННОГО ВИДА НЕВСКОГО РАЙОНА САНКТ-ПЕТЕРБУРГА</dc:title>
  <dc:creator>Home</dc:creator>
  <cp:lastModifiedBy>DS60-17</cp:lastModifiedBy>
  <cp:revision>115</cp:revision>
  <dcterms:created xsi:type="dcterms:W3CDTF">2020-08-28T15:36:10Z</dcterms:created>
  <dcterms:modified xsi:type="dcterms:W3CDTF">2024-10-17T12:11:23Z</dcterms:modified>
</cp:coreProperties>
</file>