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6" r:id="rId7"/>
    <p:sldId id="267" r:id="rId8"/>
    <p:sldId id="268" r:id="rId9"/>
    <p:sldId id="278" r:id="rId10"/>
    <p:sldId id="269" r:id="rId11"/>
    <p:sldId id="282" r:id="rId12"/>
    <p:sldId id="270" r:id="rId13"/>
    <p:sldId id="271" r:id="rId14"/>
    <p:sldId id="272" r:id="rId15"/>
    <p:sldId id="273" r:id="rId16"/>
    <p:sldId id="274" r:id="rId17"/>
    <p:sldId id="275" r:id="rId18"/>
    <p:sldId id="265" r:id="rId19"/>
    <p:sldId id="276" r:id="rId20"/>
    <p:sldId id="283" r:id="rId21"/>
    <p:sldId id="285" r:id="rId22"/>
    <p:sldId id="286" r:id="rId23"/>
    <p:sldId id="287" r:id="rId24"/>
    <p:sldId id="288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1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7273-E541-4BC1-AE29-7E58CC3847A0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1C5A-8F1E-4783-8EAB-60A3CCCE5F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69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7273-E541-4BC1-AE29-7E58CC3847A0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1C5A-8F1E-4783-8EAB-60A3CCCE5F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296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7273-E541-4BC1-AE29-7E58CC3847A0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1C5A-8F1E-4783-8EAB-60A3CCCE5F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7887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7273-E541-4BC1-AE29-7E58CC3847A0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1C5A-8F1E-4783-8EAB-60A3CCCE5F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98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7273-E541-4BC1-AE29-7E58CC3847A0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1C5A-8F1E-4783-8EAB-60A3CCCE5F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136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7273-E541-4BC1-AE29-7E58CC3847A0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1C5A-8F1E-4783-8EAB-60A3CCCE5F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367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7273-E541-4BC1-AE29-7E58CC3847A0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1C5A-8F1E-4783-8EAB-60A3CCCE5F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047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7273-E541-4BC1-AE29-7E58CC3847A0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1C5A-8F1E-4783-8EAB-60A3CCCE5F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777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7273-E541-4BC1-AE29-7E58CC3847A0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1C5A-8F1E-4783-8EAB-60A3CCCE5F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620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7273-E541-4BC1-AE29-7E58CC3847A0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1C5A-8F1E-4783-8EAB-60A3CCCE5F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591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7273-E541-4BC1-AE29-7E58CC3847A0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1C5A-8F1E-4783-8EAB-60A3CCCE5F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542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7273-E541-4BC1-AE29-7E58CC3847A0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1C5A-8F1E-4783-8EAB-60A3CCCE5F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724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7273-E541-4BC1-AE29-7E58CC3847A0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1C5A-8F1E-4783-8EAB-60A3CCCE5F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99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7273-E541-4BC1-AE29-7E58CC3847A0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1C5A-8F1E-4783-8EAB-60A3CCCE5F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81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7273-E541-4BC1-AE29-7E58CC3847A0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1C5A-8F1E-4783-8EAB-60A3CCCE5F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2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7273-E541-4BC1-AE29-7E58CC3847A0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1C5A-8F1E-4783-8EAB-60A3CCCE5F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58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7273-E541-4BC1-AE29-7E58CC3847A0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6881C5A-8F1E-4783-8EAB-60A3CCCE5F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48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6477" y="509954"/>
            <a:ext cx="8447526" cy="2488223"/>
          </a:xfrm>
        </p:spPr>
        <p:txBody>
          <a:bodyPr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ПЕДАГОГИЧЕСКОМ СОСТАВЕ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ГБДОУ ДЕТСКОГО САДА № 60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НЕВСКОГО РАЙОНА САНКТ-ПЕТЕРБУРГА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2024-2025 УЧЕБНЫЙ ГОД</a:t>
            </a:r>
          </a:p>
        </p:txBody>
      </p:sp>
    </p:spTree>
    <p:extLst>
      <p:ext uri="{BB962C8B-B14F-4D97-AF65-F5344CB8AC3E}">
        <p14:creationId xmlns:p14="http://schemas.microsoft.com/office/powerpoint/2010/main" val="1612604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5867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КОРОВИНА АННА ИВАНОВНА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608667"/>
            <a:ext cx="10261599" cy="4432694"/>
          </a:xfrm>
        </p:spPr>
        <p:txBody>
          <a:bodyPr>
            <a:normAutofit fontScale="92500" lnSpcReduction="10000"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Занимаемая должность: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Преподаваемые учебные предметы, модули, дисциплины: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профессионального образования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высшее профессиональное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Квалификация: Инженер экономист 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категория: высшая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Ученая степень: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Ученое звание: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повышении квалификации: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компетенции педагога дошкольной образовательной организации в контексте профессионального стандарта»  18.11.2021</a:t>
            </a:r>
          </a:p>
          <a:p>
            <a:pPr algn="just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профессиональной переподготовке: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и методика дошкольного образования. Воспитатель детей дошкольного возраста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продолжительности опыта (лет) работы в профессиональной сфере, соответствующей образовательной деятельности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л 10 м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672" y="99605"/>
            <a:ext cx="239976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45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5867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КОТОВА ЛАРИСА ЮРЬЕВНА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481667"/>
            <a:ext cx="11236243" cy="4559694"/>
          </a:xfrm>
        </p:spPr>
        <p:txBody>
          <a:bodyPr>
            <a:normAutofit fontScale="92500" lnSpcReduction="10000"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Занимаемая должность: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Преподаваемые учебные предметы, модули, дисциплины: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профессионального образования: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 профессиональное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Квалификация: Преподаватель педагогики и психологи дошкольной, методист по дошкольному воспитанию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категория: высшая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Ученая степень: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Ученое звание: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повышении квалификации: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«Цифровые инструменты в практике педагога дошкольной образовательной организации» 11.05.2022, «Федеральная адаптированная образовательная программа дошкольного образования для обучающихся с ОВЗ» 27.09.2023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профессиональной переподготовке: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продолжительности опыта (лет) работы в профессиональной сфере, соответствующей образовательной деятельности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лет 9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486" y="121380"/>
            <a:ext cx="3236813" cy="21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28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660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КУДИНОВА ИРИНА ЮРЬЕВНА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3" y="1388533"/>
            <a:ext cx="11174697" cy="4652828"/>
          </a:xfrm>
        </p:spPr>
        <p:txBody>
          <a:bodyPr>
            <a:norm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Занимаемая должность: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Преподаваемые учебные предметы, модули, дисциплины: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профессионального образования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высшее профессиональное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Квалификация: Сурдопедагог дошкольных учреждений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категория: высшая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Ученая степень: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Ученое звание: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повышении квалификации: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компетенции педагога ДОУ образовательной организации в контексте профессионального стандарта» 28.04.2022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профессиональной переподготовке: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продолжительности опыта (лет) работы в профессиональной сфере, соответствующей образовательной деятельности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года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286" y="0"/>
            <a:ext cx="3039974" cy="379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32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66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ЛАПЕНКОВА АЛЛА ЛЕОНИДОВНА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3" y="1507067"/>
            <a:ext cx="11007643" cy="4534294"/>
          </a:xfrm>
        </p:spPr>
        <p:txBody>
          <a:bodyPr>
            <a:norm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Занимаемая должность: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Преподаваемые учебные предметы, модули, дисциплины: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профессионального образования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высшее профессиональное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Квалификация: Педагог-дефектолог для работы с детьми с отклонениями в развитии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категория: первая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Ученая степень: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Ученое звание: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повышении квалификации: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«Олигофренопедагогика: работа с детьми с нарушением интеллекта в условиях реализации ФГОС» 10.12.2021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профессиональной переподготовке: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продолжительности опыта (лет) работы в профессиональной сфере, соответствующей образовательной деятельности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года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761" y="0"/>
            <a:ext cx="2670372" cy="356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40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893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ЛЕГОМИНА ТАТЬЯНА ЕВГЕНЬЕВНА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439333"/>
            <a:ext cx="11227451" cy="4602028"/>
          </a:xfrm>
        </p:spPr>
        <p:txBody>
          <a:bodyPr>
            <a:norm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Занимаемая должность: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Преподаваемые учебные предметы, модули, дисциплины: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профессионального образования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высшее профессиональное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Квалификация: Сурдопедагог дошкольных учреждений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категория: высшая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Ученая степень: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Ученое звание: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повышении квалификации: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«Современные тенденции логопедии в контексте ФГОС» 22.09.2023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профессиональной переподготовке: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продолжительности опыта (лет) работы в профессиональной сфере, соответствующей образовательной деятельности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лет 9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907" y="0"/>
            <a:ext cx="3457712" cy="368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21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9667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МЕЛЕХОВА МАРИНА ГЕННАДЬЕВНА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464733"/>
            <a:ext cx="10928512" cy="4576628"/>
          </a:xfrm>
        </p:spPr>
        <p:txBody>
          <a:bodyPr>
            <a:norm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Занимаемая должность: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Преподаваемые учебные предметы, модули, дисциплины: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профессионального образования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высшее профессиональное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Квалификация: сурдопедагог дошкольных учреждений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категория: высшая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Ученая степень: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Ученое звание: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повышении квалификации: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«Проектирование педагогической деятельности по обучению и воспитанию детей с ОВЗ в условиях ФГОС НОО обучающихся с ОВЗ и ФГОС ОО с УО(ИН)» 25.10.2022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профессиональной переподготовке: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продолжительности опыта (лет) работы в профессиональной сфере, соответствующей образовательной деятельности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лет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67" y="0"/>
            <a:ext cx="2628806" cy="362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09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660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НЕФЁДОВА ОЛЬГА НИКОЛАЕВНА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3" y="1354667"/>
            <a:ext cx="10823005" cy="4686694"/>
          </a:xfrm>
        </p:spPr>
        <p:txBody>
          <a:bodyPr>
            <a:norm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Занимаемая должность: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Преподаваемые учебные предметы, модули, дисциплины: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профессионального образования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высшее профессиональное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Квалификация: Учитель - логопед, учитель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олигофренопедагог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категория: высшая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Ученая степень: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Ученое звание: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повышении квалификации: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компетенции педагога ДОУ в контексте профессионального стандарта» 28.04.2022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профессиональной переподготовке: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продолжительности опыта (лет) работы в профессиональной сфере, соответствующей образовательной деятельности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лет 7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841" y="1"/>
            <a:ext cx="2712710" cy="406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279466" cy="795867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РУБЛЕВСКАЯ ЕЛЕНА АЛЕКСАНДРОВНА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557867"/>
            <a:ext cx="10007599" cy="4483494"/>
          </a:xfrm>
        </p:spPr>
        <p:txBody>
          <a:bodyPr>
            <a:normAutofit fontScale="92500" lnSpcReduction="10000"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Занимаемая должность: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Преподаваемые учебные предметы, модули, дисциплины: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профессионального образования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высшее профессиональное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Квалификация: Художествен. руководитель хореографического коллектива, преподаватель Воспитатель детей дошкольного возраста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категория: высшая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Ученая степень: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Ученое звание: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повышении квалификации: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компетенций педагога дошкольной образовательной организации в контексте профессионального стандарта»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профессиональной переподготовке: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продолжительности опыта (лет) работы в профессиональной сфере, соответствующей образовательной деятельности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лет 11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062" y="1"/>
            <a:ext cx="2602938" cy="326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82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364133" cy="90593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САХАРОВА ВИКТОРИЯ ВЛАДИСЛАВОВНА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507067"/>
            <a:ext cx="10365804" cy="4534294"/>
          </a:xfrm>
        </p:spPr>
        <p:txBody>
          <a:bodyPr>
            <a:normAutofit fontScale="92500" lnSpcReduction="10000"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Занимаемая должность: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Преподаваемые учебные предметы, модули, дисциплины: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профессионального образования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среднее профессиональное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Квалификация: воспитатель детей дошкольного возраста с отклонениями в развитии и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сохранным интеллектом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категория: б/к,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молодой специалист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Ученая степень: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Ученое звание: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повышении квалификации: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образования: современные подходы к профессиональной деятельности» 14.02.2024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профессиональной переподготовке: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продолжительности опыта (лет) работы в профессиональной сфере, соответствующей образовательной деятельности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1год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309" y="202301"/>
            <a:ext cx="2389904" cy="318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12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СМИРНОВА ТАТЬЯНА МИХАЙЛОВНА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5493" y="1501858"/>
            <a:ext cx="10617199" cy="4644361"/>
          </a:xfrm>
        </p:spPr>
        <p:txBody>
          <a:bodyPr>
            <a:normAutofit fontScale="92500" lnSpcReduction="20000"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Занимаемая должность: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Преподаваемые учебные предметы, модули, дисциплины: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профессионального образования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среднее профессиональное; высшее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Квалификация: Воспитатель в дошкольных учреждениях; Учитель общетехнических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 и труда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категория: высшая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Ученая степень: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Ученое звание: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повышении квалификации: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«Духовно-нравственное воспитание дошкольников в контексте традиций русской отечественной культуры» 22.04.2024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профессиональной переподготовке: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продолжительности опыта (лет) работы в профессиональной сфере, соответствующей образовательной деятельности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 г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142" y="105197"/>
            <a:ext cx="2252788" cy="300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03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АНДРЕЕВА ЕКАТЕРИНА ИВАНОВНА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617133"/>
            <a:ext cx="11069189" cy="4424228"/>
          </a:xfrm>
        </p:spPr>
        <p:txBody>
          <a:bodyPr>
            <a:normAutofit fontScale="92500" lnSpcReduction="20000"/>
          </a:bodyPr>
          <a:lstStyle/>
          <a:p>
            <a:r>
              <a:rPr lang="ru-RU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Занимаемая должность: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r>
              <a:rPr lang="ru-RU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Преподаваемые учебные предметы, модули, дисциплины: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профессионального образования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высшее профессиональное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Квалификация: Учитель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олигофренопедагог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категория: высшая</a:t>
            </a:r>
          </a:p>
          <a:p>
            <a:r>
              <a:rPr lang="ru-RU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Ученая степень: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Ученое звание: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повышении квалификации: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компетенции педагога дошкольной образовательной организации в контексте профессионального стандарта» 18.11.2021, «Педагог настоящего: как учить и учиться в современном мире» 01.09.2024</a:t>
            </a:r>
          </a:p>
          <a:p>
            <a:r>
              <a:rPr lang="ru-RU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профессиональной переподготовке: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pPr algn="just"/>
            <a:r>
              <a:rPr lang="ru-RU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продолжительности опыта (лет) работы в профессиональной сфере, соответствующей образовательной деятельности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33 г. 4м;  10 л.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35" y="65613"/>
            <a:ext cx="2775567" cy="358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10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733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СОБЧЕНКО ИРИНА ВЛАДИМИРОВНА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481667"/>
            <a:ext cx="10270066" cy="4559694"/>
          </a:xfrm>
        </p:spPr>
        <p:txBody>
          <a:bodyPr>
            <a:norm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Занимаемая должность: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Преподаваемые учебные предметы, модули, дисциплины: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профессионального образования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высшее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Квалификация: Педагогика и методика дошкольного образования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категория: б/к,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молодой специалист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Ученая степень: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Ученое звание: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повышении квалификации: 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профессиональной переподготовке: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продолжительности опыта (лет) работы в профессиональной сфере, соответствующей образовательной деятельности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0;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715" y="97104"/>
            <a:ext cx="2915921" cy="304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51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353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ЦЮКЕВИЧ НАТАЛИЯ АЛЕКСАНДРОВНА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507067"/>
            <a:ext cx="10447866" cy="4534294"/>
          </a:xfrm>
        </p:spPr>
        <p:txBody>
          <a:bodyPr>
            <a:normAutofit fontScale="92500" lnSpcReduction="10000"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Занимаемая должность: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Преподаваемые учебные предметы, модули, дисциплины: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профессионального образования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высшее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Квалификация: </a:t>
            </a:r>
            <a:r>
              <a:rPr lang="ru-RU" dirty="0"/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Концертный исполнитель, артист оркестра, артист ансамбля,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категория: первая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Ученая степень: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Ученое звание: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повышении квалификации: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руководитель. Технологии планирования и реализации музыкального образования в ДОО с учетом требования ФГОС»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профессиональной переподготовке: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продолжительности опыта (лет) работы в профессиональной сфере, соответствующей образовательной деятельности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года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642" y="113288"/>
            <a:ext cx="2577187" cy="343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65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ГЛАДУЩЕНКО СВЕТЛАНА СЕРГЕЕВНА</a:t>
            </a:r>
            <a:br>
              <a:rPr lang="ru-RU" dirty="0"/>
            </a:br>
            <a:r>
              <a:rPr lang="ru-RU" sz="2200" dirty="0"/>
              <a:t>(в настоящее время находится в отпуске по уходу за ребенком)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10150686" cy="3880772"/>
          </a:xfrm>
        </p:spPr>
        <p:txBody>
          <a:bodyPr>
            <a:normAutofit lnSpcReduction="10000"/>
          </a:bodyPr>
          <a:lstStyle/>
          <a:p>
            <a:r>
              <a:rPr lang="ru-RU" u="sng" dirty="0"/>
              <a:t>Занимаемая должность: </a:t>
            </a:r>
            <a:r>
              <a:rPr lang="ru-RU" dirty="0"/>
              <a:t>учитель-дефектолог</a:t>
            </a:r>
          </a:p>
          <a:p>
            <a:r>
              <a:rPr lang="ru-RU" u="sng" dirty="0"/>
              <a:t>Уровень образования</a:t>
            </a:r>
            <a:r>
              <a:rPr lang="ru-RU" dirty="0"/>
              <a:t>: высшее профессиональное</a:t>
            </a:r>
          </a:p>
          <a:p>
            <a:r>
              <a:rPr lang="ru-RU" u="sng" dirty="0"/>
              <a:t>Квалификация</a:t>
            </a:r>
            <a:r>
              <a:rPr lang="ru-RU" dirty="0"/>
              <a:t>: Магистр педагогики</a:t>
            </a:r>
          </a:p>
          <a:p>
            <a:r>
              <a:rPr lang="ru-RU" u="sng" dirty="0"/>
              <a:t>Наименование направления подготовки, специальности: П</a:t>
            </a:r>
            <a:r>
              <a:rPr lang="ru-RU" dirty="0"/>
              <a:t>едагогика</a:t>
            </a:r>
          </a:p>
          <a:p>
            <a:r>
              <a:rPr lang="ru-RU" u="sng" dirty="0"/>
              <a:t>Курсы повышения квалификации:</a:t>
            </a:r>
          </a:p>
          <a:p>
            <a:pPr marL="0" indent="0">
              <a:buNone/>
            </a:pPr>
            <a:r>
              <a:rPr lang="ru-RU" dirty="0"/>
              <a:t>«Адаптивная физическая культура для детей с ОВЗ» 13.05.2018 «Информационно-коммуникационные технологии как средство реализации требований ФГОС» 11.03.2019 «Психолого-педагогическое сопровождение учебно-воспитательного процесса детей с кохлеарными имплантами» 23.10.2019</a:t>
            </a:r>
          </a:p>
          <a:p>
            <a:pPr marL="0" indent="0">
              <a:buNone/>
            </a:pPr>
            <a:r>
              <a:rPr lang="ru-RU" u="sng" dirty="0"/>
              <a:t>Квалификационная категория</a:t>
            </a:r>
            <a:r>
              <a:rPr lang="ru-RU" dirty="0"/>
              <a:t>: высшая</a:t>
            </a:r>
          </a:p>
          <a:p>
            <a:r>
              <a:rPr lang="ru-RU" u="sng" dirty="0"/>
              <a:t>Общий стаж, стаж по специальности, в учреждении </a:t>
            </a:r>
            <a:r>
              <a:rPr lang="ru-RU" dirty="0"/>
              <a:t>(на 01.09.2024): 12 л; 12 л; 12 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468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ГОЛУБЕВА УЛЬЯНА ЮРЬЕВНА</a:t>
            </a:r>
            <a:br>
              <a:rPr lang="ru-RU" dirty="0"/>
            </a:br>
            <a:r>
              <a:rPr lang="ru-RU" sz="2200" dirty="0"/>
              <a:t>(в настоящее время находится в отпуске по уходу за ребенком)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9617286" cy="3880772"/>
          </a:xfrm>
        </p:spPr>
        <p:txBody>
          <a:bodyPr>
            <a:normAutofit/>
          </a:bodyPr>
          <a:lstStyle/>
          <a:p>
            <a:r>
              <a:rPr lang="ru-RU" u="sng" dirty="0"/>
              <a:t>Занимаемая должность: </a:t>
            </a:r>
            <a:r>
              <a:rPr lang="ru-RU" dirty="0"/>
              <a:t>воспитатель</a:t>
            </a:r>
          </a:p>
          <a:p>
            <a:r>
              <a:rPr lang="ru-RU" u="sng" dirty="0"/>
              <a:t>Уровень образования</a:t>
            </a:r>
            <a:r>
              <a:rPr lang="ru-RU" dirty="0"/>
              <a:t>: высшее профессиональное</a:t>
            </a:r>
          </a:p>
          <a:p>
            <a:r>
              <a:rPr lang="ru-RU" u="sng" dirty="0"/>
              <a:t>Квалификация</a:t>
            </a:r>
            <a:r>
              <a:rPr lang="ru-RU" dirty="0"/>
              <a:t>: Учитель сурдопедагог</a:t>
            </a:r>
          </a:p>
          <a:p>
            <a:r>
              <a:rPr lang="ru-RU" u="sng" dirty="0"/>
              <a:t>Наименование направления подготовки, специальности: </a:t>
            </a:r>
            <a:r>
              <a:rPr lang="ru-RU" dirty="0"/>
              <a:t>Сурдопедагогика</a:t>
            </a:r>
          </a:p>
          <a:p>
            <a:r>
              <a:rPr lang="ru-RU" u="sng" dirty="0"/>
              <a:t>Курсы повышения квалификации:</a:t>
            </a:r>
          </a:p>
          <a:p>
            <a:pPr marL="0" indent="0">
              <a:buNone/>
            </a:pPr>
            <a:r>
              <a:rPr lang="ru-RU" dirty="0"/>
              <a:t>«Особенности психолого-педагогического сопровождения детей дошкольного возраста» 24.12.2020</a:t>
            </a:r>
          </a:p>
          <a:p>
            <a:pPr marL="0" indent="0">
              <a:buNone/>
            </a:pPr>
            <a:r>
              <a:rPr lang="ru-RU" u="sng" dirty="0"/>
              <a:t>Квалификационная категория</a:t>
            </a:r>
            <a:r>
              <a:rPr lang="ru-RU" dirty="0"/>
              <a:t>: первая</a:t>
            </a:r>
          </a:p>
          <a:p>
            <a:r>
              <a:rPr lang="ru-RU" u="sng" dirty="0"/>
              <a:t>Общий стаж, стаж по специальности, в учреждении </a:t>
            </a:r>
            <a:r>
              <a:rPr lang="ru-RU" dirty="0"/>
              <a:t>(на 01.09.2024): 14 л 4м; 11 л 11м; 11 л 11м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501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ЯКУШКИНА ТАТЬЯНА АЛЕКСЕЕВНА</a:t>
            </a:r>
            <a:br>
              <a:rPr lang="ru-RU" dirty="0"/>
            </a:br>
            <a:r>
              <a:rPr lang="ru-RU" sz="2200" dirty="0"/>
              <a:t>(в настоящее время находится в отпуске по уходу за ребенком)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8977206" cy="3880772"/>
          </a:xfrm>
        </p:spPr>
        <p:txBody>
          <a:bodyPr>
            <a:normAutofit fontScale="92500" lnSpcReduction="20000"/>
          </a:bodyPr>
          <a:lstStyle/>
          <a:p>
            <a:r>
              <a:rPr lang="ru-RU" u="sng" dirty="0"/>
              <a:t>Занимаемая должность: </a:t>
            </a:r>
            <a:r>
              <a:rPr lang="ru-RU" dirty="0"/>
              <a:t>воспитатель</a:t>
            </a:r>
          </a:p>
          <a:p>
            <a:r>
              <a:rPr lang="ru-RU" u="sng" dirty="0"/>
              <a:t>Уровень образования</a:t>
            </a:r>
            <a:r>
              <a:rPr lang="ru-RU" dirty="0"/>
              <a:t>: среднее профессиональное</a:t>
            </a:r>
          </a:p>
          <a:p>
            <a:r>
              <a:rPr lang="ru-RU" u="sng" dirty="0"/>
              <a:t>Квалификация</a:t>
            </a:r>
            <a:r>
              <a:rPr lang="ru-RU" dirty="0"/>
              <a:t>: Артист, преподаватель, концертмейстер, воспитатель детского сада</a:t>
            </a:r>
          </a:p>
          <a:p>
            <a:r>
              <a:rPr lang="ru-RU" u="sng" dirty="0"/>
              <a:t>Наименование направления подготовки, специальности: </a:t>
            </a:r>
            <a:r>
              <a:rPr lang="ru-RU" dirty="0"/>
              <a:t>Инструментальное исполнительство (по видам инструментов) инструменты народного оркестра; Дошкольное воспитание</a:t>
            </a:r>
          </a:p>
          <a:p>
            <a:r>
              <a:rPr lang="ru-RU" u="sng" dirty="0"/>
              <a:t>Курсы повышения квалификации:</a:t>
            </a:r>
          </a:p>
          <a:p>
            <a:pPr marL="0" indent="0">
              <a:buNone/>
            </a:pPr>
            <a:r>
              <a:rPr lang="ru-RU" dirty="0"/>
              <a:t>«Формирование у детей навыков безопасного участия в дорожном движении» 15.10.2019    </a:t>
            </a:r>
          </a:p>
          <a:p>
            <a:r>
              <a:rPr lang="ru-RU" u="sng" dirty="0"/>
              <a:t>Квалификационная категория</a:t>
            </a:r>
            <a:r>
              <a:rPr lang="ru-RU" dirty="0"/>
              <a:t>: первая</a:t>
            </a:r>
          </a:p>
          <a:p>
            <a:r>
              <a:rPr lang="ru-RU" u="sng" dirty="0"/>
              <a:t>Общий стаж, стаж по специальности, в учреждении </a:t>
            </a:r>
            <a:r>
              <a:rPr lang="ru-RU" dirty="0"/>
              <a:t>(на 01.09.2024): 5 л 10м; 5 л 17 </a:t>
            </a:r>
            <a:r>
              <a:rPr lang="ru-RU" dirty="0" err="1"/>
              <a:t>дн</a:t>
            </a:r>
            <a:r>
              <a:rPr lang="ru-RU" dirty="0"/>
              <a:t>; 5 л 17дн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4559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БАКЛАНОВА НАТАЛИЯ НИКОЛАЕВНА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46668" y="1498600"/>
            <a:ext cx="11260340" cy="4568161"/>
          </a:xfrm>
        </p:spPr>
        <p:txBody>
          <a:bodyPr>
            <a:norm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Занимаемая должность: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Преподаваемые учебные предметы, модули, дисциплины: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профессионального образования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высшее профессиональное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Квалификация: Специальное (дефектологическое) образование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категория: б/к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Ученая степень: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Ученое звание: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повышении квалификации: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«Цифровые инструменты в практике педагога дошкольной образовательной организации» 11.05.2022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профессиональной переподготовке: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продолжительности опыта (лет) работы в профессиональной сфере, соответствующей образовательной деятельности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г; 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145" y="0"/>
            <a:ext cx="2366240" cy="358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96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0753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ВАСИЛЬЕВА НАДЕЖДА БОРИСОВНА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456267"/>
            <a:ext cx="11192281" cy="4585094"/>
          </a:xfrm>
        </p:spPr>
        <p:txBody>
          <a:bodyPr>
            <a:norm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Занимаемая должность: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Преподаваемые учебные предметы, модули, дисциплины: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профессионального образования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высшее профессиональное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Квалификация: Бакалавр педагогики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категория: высшая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Ученая степень: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Ученое звание: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повышении квалификации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«Педагог настоящего: как учить и учиться в современном мире» 01.09.2024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профессиональной переподготовке: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pPr algn="just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продолжительности опыта (лет) работы в профессиональной сфере, соответствующей образовательной деятельности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лет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946" y="80921"/>
            <a:ext cx="2418950" cy="335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27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900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ВИНОГРАДОВА ОЛЬГА ЮРЬЕВНА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320800"/>
            <a:ext cx="11201074" cy="4720561"/>
          </a:xfrm>
        </p:spPr>
        <p:txBody>
          <a:bodyPr>
            <a:norm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Занимаемая должность: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Преподаваемые учебные предметы, модули, дисциплины: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профессионального образования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высшее профессиональное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Квалификация: Сурдопедагог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категория: высшая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Ученая степень: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Ученое звание: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повышении квалификации: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«Проектирование педагогической деятельности по обучению и воспитанию детей с ОВЗ в условиях ФГОС НОО обучающихся с ОВЗ и ФГОС ОО с УО(ИН)» 25.10.2022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профессиональной переподготовке: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pPr algn="just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продолжительности опыта (лет) работы в профессиональной сфере, соответствующей образовательной деятельности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лет 5 месяцев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638" y="0"/>
            <a:ext cx="2632163" cy="386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36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973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ЗОСИК НАТАЛИЯ ДМИТРИЕВНА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549400"/>
            <a:ext cx="10884551" cy="4491961"/>
          </a:xfrm>
        </p:spPr>
        <p:txBody>
          <a:bodyPr>
            <a:normAutofit lnSpcReduction="10000"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Занимаемая должность: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Преподаваемые учебные предметы, модули, дисциплины: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профессионального образования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среднее профессиональное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Квалификация: Воспитатель детей дошкольного возраста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категория: высшая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Ученая степень: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Ученое звание: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повышении квалификации: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«Актуальные вопросы реализации ФГОС ДО. Образовательная область "Речевое развитие"» 23.05.2023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профессиональной переподготовке: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продолжительности опыта (лет) работы в профессиональной сфере, соответствующей образовательной деятельности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г 6 м;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011" y="0"/>
            <a:ext cx="2764779" cy="385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84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353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ИЧАНСКАЯ ОЛЬГА ЮРЬЕВНА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490133"/>
            <a:ext cx="10629574" cy="455122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Занимаемая должность: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Преподаваемые учебные предметы, модули, дисциплины: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профессионального образования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высшее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Квалификация: педагог-психолог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категория: высшая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Ученая степень: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Ученое звание: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повышении квалификации: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«Проектирование педагогической деятельности по обучению и воспитанию детей с ОВЗ в условиях ФГОС НОО обучающихся с ОВЗ и ФГОС ОО с УО(ИН)» 25.10.2022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профессиональной переподготовке: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продолжительности опыта (лет) работы в профессиональной сфере, соответствующей образовательной деятельности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л 11 м.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112" y="0"/>
            <a:ext cx="2774841" cy="392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626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143999" cy="78740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ТАТЬЯНА АНАТОЛЬЕВНА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591733"/>
            <a:ext cx="10823004" cy="444962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Занимаемая должность: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Преподаваемые учебные предметы, модули, дисциплины: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профессионального образования: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профессиональное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Квалификация: Воспитатель детей дошкольного возраста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категория: первая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Ученая степень: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Ученое звание: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повышении квалификации: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«Индивидуализация образовательных маршрутов обучающихся с ОВЗ в контексте ФГОС» 26.05.2022 , «Содержание и технологии работы педагога при организации участия детей в безопасном дорожном движении и вовлечению их в деятельность отрядов юных инспекторов движения» 26.12.2023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профессиональной переподготовке: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продолжительности опыта (лет) работы в профессиональной сфере, соответствующей образовательной деятельности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лет 5 м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554" y="105195"/>
            <a:ext cx="2353262" cy="379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691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353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КОМИССАРОВА МАРИЯ АНДРЕЕВНА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3" y="1507067"/>
            <a:ext cx="11016435" cy="4534294"/>
          </a:xfrm>
        </p:spPr>
        <p:txBody>
          <a:bodyPr>
            <a:norm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Занимаемая должность: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Преподаваемые учебные предметы, модули, дисциплины: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профессионального образования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высшее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Квалификация: Педагогика и методика дошкольного образования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категория: первая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Ученая степень: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Ученое звание: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повышении квалификации: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компетенции педагога дошкольной образовательной организации в контексте профессионального стандарта»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профессиональной переподготовке: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продолжительности опыта (лет) работы в профессиональной сфере, соответствующей образовательной деятельности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г.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456" y="0"/>
            <a:ext cx="2017271" cy="358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3121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1191</TotalTime>
  <Words>2067</Words>
  <Application>Microsoft Office PowerPoint</Application>
  <PresentationFormat>Широкоэкранный</PresentationFormat>
  <Paragraphs>255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Times New Roman</vt:lpstr>
      <vt:lpstr>Trebuchet MS</vt:lpstr>
      <vt:lpstr>Wingdings 3</vt:lpstr>
      <vt:lpstr>Аспект</vt:lpstr>
      <vt:lpstr>ИНФОРМАЦИЯ О ПЕДАГОГИЧЕСКОМ СОСТАВЕ  ГБДОУ ДЕТСКОГО САДА № 60  НЕВСКОГО РАЙОНА САНКТ-ПЕТЕРБУРГА</vt:lpstr>
      <vt:lpstr>АНДРЕЕВА ЕКАТЕРИНА ИВАНОВНА</vt:lpstr>
      <vt:lpstr>БАКЛАНОВА НАТАЛИЯ НИКОЛАЕВНА</vt:lpstr>
      <vt:lpstr>ВАСИЛЬЕВА НАДЕЖДА БОРИСОВНА</vt:lpstr>
      <vt:lpstr>ВИНОГРАДОВА ОЛЬГА ЮРЬЕВНА</vt:lpstr>
      <vt:lpstr>ЗОСИК НАТАЛИЯ ДМИТРИЕВНА</vt:lpstr>
      <vt:lpstr>ИЧАНСКАЯ ОЛЬГА ЮРЬЕВНА</vt:lpstr>
      <vt:lpstr>ИВАНОВА ТАТЬЯНА АНАТОЛЬЕВНА</vt:lpstr>
      <vt:lpstr>КОМИССАРОВА МАРИЯ АНДРЕЕВНА</vt:lpstr>
      <vt:lpstr>КОРОВИНА АННА ИВАНОВНА</vt:lpstr>
      <vt:lpstr>КОТОВА ЛАРИСА ЮРЬЕВНА</vt:lpstr>
      <vt:lpstr>КУДИНОВА ИРИНА ЮРЬЕВНА</vt:lpstr>
      <vt:lpstr>ЛАПЕНКОВА АЛЛА ЛЕОНИДОВНА</vt:lpstr>
      <vt:lpstr>ЛЕГОМИНА ТАТЬЯНА ЕВГЕНЬЕВНА</vt:lpstr>
      <vt:lpstr>МЕЛЕХОВА МАРИНА ГЕННАДЬЕВНА</vt:lpstr>
      <vt:lpstr>НЕФЁДОВА ОЛЬГА НИКОЛАЕВНА</vt:lpstr>
      <vt:lpstr>РУБЛЕВСКАЯ ЕЛЕНА АЛЕКСАНДРОВНА</vt:lpstr>
      <vt:lpstr>САХАРОВА ВИКТОРИЯ ВЛАДИСЛАВОВНА</vt:lpstr>
      <vt:lpstr>СМИРНОВА ТАТЬЯНА МИХАЙЛОВНА</vt:lpstr>
      <vt:lpstr>СОБЧЕНКО ИРИНА ВЛАДИМИРОВНА</vt:lpstr>
      <vt:lpstr>ЦЮКЕВИЧ НАТАЛИЯ АЛЕКСАНДРОВНА</vt:lpstr>
      <vt:lpstr>ГЛАДУЩЕНКО СВЕТЛАНА СЕРГЕЕВНА (в настоящее время находится в отпуске по уходу за ребенком)</vt:lpstr>
      <vt:lpstr>ГОЛУБЕВА УЛЬЯНА ЮРЬЕВНА (в настоящее время находится в отпуске по уходу за ребенком)</vt:lpstr>
      <vt:lpstr>ЯКУШКИНА ТАТЬЯНА АЛЕКСЕЕВНА (в настоящее время находится в отпуске по уходу за ребенком)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О ПЕДАГОГИЧЕСКОМ СОСТАВЕ ГБДОУ ДЕТСКИЙ САД № 60 КОМБИНИРОВАННОГО ВИДА НЕВСКОГО РАЙОНА САНКТ-ПЕТЕРБУРГА</dc:title>
  <dc:creator>Home</dc:creator>
  <cp:lastModifiedBy>V-HOME-01</cp:lastModifiedBy>
  <cp:revision>127</cp:revision>
  <dcterms:created xsi:type="dcterms:W3CDTF">2020-08-28T15:36:10Z</dcterms:created>
  <dcterms:modified xsi:type="dcterms:W3CDTF">2025-04-13T15:28:18Z</dcterms:modified>
</cp:coreProperties>
</file>