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82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26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329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7887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8998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4136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3367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9047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277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662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259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554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472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899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481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62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7273-E541-4BC1-AE29-7E58CC3847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65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47273-E541-4BC1-AE29-7E58CC3847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881C5A-8F1E-4783-8EAB-60A3CCCE5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748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09954"/>
            <a:ext cx="7766936" cy="2488223"/>
          </a:xfrm>
        </p:spPr>
        <p:txBody>
          <a:bodyPr/>
          <a:lstStyle/>
          <a:p>
            <a:pPr algn="ctr"/>
            <a:r>
              <a:rPr lang="ru-RU" sz="3200" dirty="0" smtClean="0"/>
              <a:t>ИНФОРМАЦИЯ О ПЕДАГОГИЧЕСКОМ СОСТАВЕ ГБДОУ ДЕТСКИЙ САД № 60 КОМБИНИРОВАННОГО ВИДА НЕВСКОГО РАЙОНА САНКТ-ПЕТЕРБУРГА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2023-2024 </a:t>
            </a:r>
            <a:r>
              <a:rPr lang="ru-RU" b="1" dirty="0" smtClean="0"/>
              <a:t>УЧЕБНЫЙ ГОД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612604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ЛОБОВА ВИКТОРИЯ ВЛАДИСЛАВОВНА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u="sng" dirty="0"/>
              <a:t>Занимаемая должность: </a:t>
            </a:r>
            <a:r>
              <a:rPr lang="ru-RU" dirty="0" smtClean="0"/>
              <a:t>воспитатель</a:t>
            </a:r>
            <a:endParaRPr lang="ru-RU" dirty="0"/>
          </a:p>
          <a:p>
            <a:r>
              <a:rPr lang="ru-RU" u="sng" dirty="0"/>
              <a:t>Уровень образования</a:t>
            </a:r>
            <a:r>
              <a:rPr lang="ru-RU" dirty="0"/>
              <a:t>: </a:t>
            </a:r>
            <a:r>
              <a:rPr lang="ru-RU" dirty="0" smtClean="0"/>
              <a:t>среднее </a:t>
            </a:r>
            <a:r>
              <a:rPr lang="ru-RU" dirty="0"/>
              <a:t>профессиональное</a:t>
            </a:r>
          </a:p>
          <a:p>
            <a:r>
              <a:rPr lang="ru-RU" u="sng" dirty="0"/>
              <a:t>Квалификация</a:t>
            </a:r>
            <a:r>
              <a:rPr lang="ru-RU" dirty="0"/>
              <a:t>: </a:t>
            </a:r>
            <a:r>
              <a:rPr lang="ru-RU" dirty="0" smtClean="0"/>
              <a:t>воспитатель детей дошкольного возраста с отклонениями в развитии и с сохранным интеллектом</a:t>
            </a:r>
            <a:endParaRPr lang="ru-RU" dirty="0" smtClean="0"/>
          </a:p>
          <a:p>
            <a:r>
              <a:rPr lang="ru-RU" u="sng" dirty="0" smtClean="0"/>
              <a:t>Наименование </a:t>
            </a:r>
            <a:r>
              <a:rPr lang="ru-RU" u="sng" dirty="0"/>
              <a:t>направления подготовки, специальности: </a:t>
            </a:r>
            <a:r>
              <a:rPr lang="ru-RU" dirty="0" smtClean="0"/>
              <a:t>специальное дошкольное воспитание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endParaRPr lang="ru-RU" dirty="0"/>
          </a:p>
          <a:p>
            <a:r>
              <a:rPr lang="ru-RU" u="sng" dirty="0"/>
              <a:t>Квалификационная категория</a:t>
            </a:r>
            <a:r>
              <a:rPr lang="ru-RU" dirty="0"/>
              <a:t>: </a:t>
            </a:r>
            <a:r>
              <a:rPr lang="ru-RU" dirty="0" smtClean="0"/>
              <a:t>-</a:t>
            </a:r>
            <a:endParaRPr lang="ru-RU" dirty="0"/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1 </a:t>
            </a:r>
            <a:r>
              <a:rPr lang="ru-RU" dirty="0" err="1" smtClean="0"/>
              <a:t>мес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7312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ЗОСИК НАТАЛИЯ ДМИТРИЕВНА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/>
              <a:t>воспитатель</a:t>
            </a:r>
          </a:p>
          <a:p>
            <a:r>
              <a:rPr lang="ru-RU" u="sng" dirty="0"/>
              <a:t>Уровень образования</a:t>
            </a:r>
            <a:r>
              <a:rPr lang="ru-RU" dirty="0"/>
              <a:t>: </a:t>
            </a:r>
            <a:r>
              <a:rPr lang="ru-RU" dirty="0" smtClean="0"/>
              <a:t>среднее </a:t>
            </a:r>
            <a:r>
              <a:rPr lang="ru-RU" dirty="0"/>
              <a:t>профессиональное</a:t>
            </a:r>
          </a:p>
          <a:p>
            <a:r>
              <a:rPr lang="ru-RU" u="sng" dirty="0"/>
              <a:t>Квалификация</a:t>
            </a:r>
            <a:r>
              <a:rPr lang="ru-RU" dirty="0"/>
              <a:t>: </a:t>
            </a:r>
            <a:r>
              <a:rPr lang="ru-RU" dirty="0" smtClean="0"/>
              <a:t>Воспитатель детей дошкольного возраста</a:t>
            </a:r>
            <a:endParaRPr lang="ru-RU" dirty="0"/>
          </a:p>
          <a:p>
            <a:r>
              <a:rPr lang="ru-RU" u="sng" dirty="0"/>
              <a:t>Наименование направления подготовки, специальности: </a:t>
            </a:r>
            <a:r>
              <a:rPr lang="ru-RU" dirty="0" smtClean="0"/>
              <a:t>Дошкольное воспитание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/>
              <a:t>« Оказание первой помощи работниками ОО» 18.05.2017</a:t>
            </a:r>
          </a:p>
          <a:p>
            <a:pPr marL="0" indent="0">
              <a:buNone/>
            </a:pPr>
            <a:r>
              <a:rPr lang="ru-RU" dirty="0"/>
              <a:t>« ИКТ и современные образовательные технологии: вопросы интеграции» 20.04.2018 «Адаптивная физическая культура для детей с ОВЗ» 13.05.2018 «Формирование у детей навыков безопасного участия в дорожном движении» </a:t>
            </a:r>
            <a:r>
              <a:rPr lang="ru-RU" dirty="0" smtClean="0"/>
              <a:t>15.10.2019</a:t>
            </a:r>
          </a:p>
          <a:p>
            <a:pPr marL="0" indent="0">
              <a:buNone/>
            </a:pPr>
            <a:r>
              <a:rPr lang="ru-RU" dirty="0" smtClean="0"/>
              <a:t>«Актуальные проблемы дошкольного воспитания»  09.03.2020</a:t>
            </a:r>
            <a:endParaRPr lang="ru-RU" dirty="0"/>
          </a:p>
          <a:p>
            <a:r>
              <a:rPr lang="ru-RU" u="sng" dirty="0"/>
              <a:t>Квалификационная категория</a:t>
            </a:r>
            <a:r>
              <a:rPr lang="ru-RU" dirty="0"/>
              <a:t>: </a:t>
            </a:r>
            <a:r>
              <a:rPr lang="ru-RU" dirty="0" smtClean="0"/>
              <a:t>высшая</a:t>
            </a:r>
            <a:endParaRPr lang="ru-RU" dirty="0"/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34 </a:t>
            </a:r>
            <a:r>
              <a:rPr lang="ru-RU" dirty="0" smtClean="0"/>
              <a:t>г 8 м; </a:t>
            </a:r>
            <a:r>
              <a:rPr lang="ru-RU" dirty="0" smtClean="0"/>
              <a:t>22л </a:t>
            </a:r>
            <a:r>
              <a:rPr lang="ru-RU" dirty="0" smtClean="0"/>
              <a:t>6 м; </a:t>
            </a:r>
            <a:r>
              <a:rPr lang="ru-RU" dirty="0" smtClean="0"/>
              <a:t>19л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6684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ИЧАНСКАЯ ОЛЬГА ЮРЬЕВНА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 smtClean="0"/>
              <a:t>педагог-психолог</a:t>
            </a:r>
            <a:endParaRPr lang="ru-RU" dirty="0"/>
          </a:p>
          <a:p>
            <a:r>
              <a:rPr lang="ru-RU" u="sng" dirty="0"/>
              <a:t>Уровень образования</a:t>
            </a:r>
            <a:r>
              <a:rPr lang="ru-RU" dirty="0"/>
              <a:t>: </a:t>
            </a:r>
            <a:r>
              <a:rPr lang="ru-RU" dirty="0" smtClean="0"/>
              <a:t>высшее</a:t>
            </a:r>
            <a:endParaRPr lang="ru-RU" dirty="0"/>
          </a:p>
          <a:p>
            <a:r>
              <a:rPr lang="ru-RU" u="sng" dirty="0"/>
              <a:t>Квалификация</a:t>
            </a:r>
            <a:r>
              <a:rPr lang="ru-RU" dirty="0"/>
              <a:t>: </a:t>
            </a:r>
            <a:r>
              <a:rPr lang="ru-RU" dirty="0" smtClean="0"/>
              <a:t>педагог-психолог</a:t>
            </a:r>
            <a:endParaRPr lang="ru-RU" dirty="0"/>
          </a:p>
          <a:p>
            <a:r>
              <a:rPr lang="ru-RU" u="sng" dirty="0"/>
              <a:t>Наименование направления подготовки, специальности: </a:t>
            </a:r>
            <a:r>
              <a:rPr lang="ru-RU" dirty="0"/>
              <a:t>Дошкольное воспитание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/>
              <a:t>«</a:t>
            </a:r>
            <a:r>
              <a:rPr lang="ru-RU" dirty="0" smtClean="0"/>
              <a:t>Технология </a:t>
            </a:r>
            <a:r>
              <a:rPr lang="ru-RU" dirty="0"/>
              <a:t>работы с детьми после </a:t>
            </a:r>
            <a:r>
              <a:rPr lang="ru-RU" dirty="0" err="1" smtClean="0"/>
              <a:t>кохлеарной</a:t>
            </a:r>
            <a:r>
              <a:rPr lang="ru-RU" dirty="0" smtClean="0"/>
              <a:t> имплантации</a:t>
            </a:r>
            <a:r>
              <a:rPr lang="ru-RU" dirty="0"/>
              <a:t>» </a:t>
            </a:r>
            <a:r>
              <a:rPr lang="ru-RU" dirty="0" smtClean="0"/>
              <a:t>22.11.2019  </a:t>
            </a:r>
          </a:p>
          <a:p>
            <a:pPr marL="0" indent="0">
              <a:buNone/>
            </a:pPr>
            <a:r>
              <a:rPr lang="ru-RU" dirty="0"/>
              <a:t>«Проектирование педагогической деятельности по обучению и воспитанию детей с ОВЗ в условиях ФГОС НОО обучающихся с ОВЗ и ФГОС ОО с УО(ИН)» </a:t>
            </a:r>
            <a:r>
              <a:rPr lang="ru-RU" dirty="0" smtClean="0"/>
              <a:t>25.10.2022</a:t>
            </a:r>
            <a:endParaRPr lang="ru-RU" dirty="0"/>
          </a:p>
          <a:p>
            <a:r>
              <a:rPr lang="ru-RU" u="sng" dirty="0"/>
              <a:t>Квалификационная категория</a:t>
            </a:r>
            <a:r>
              <a:rPr lang="ru-RU" dirty="0"/>
              <a:t>: </a:t>
            </a:r>
            <a:r>
              <a:rPr lang="ru-RU" dirty="0" smtClean="0"/>
              <a:t>высшая</a:t>
            </a:r>
            <a:endParaRPr lang="ru-RU" dirty="0"/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21 </a:t>
            </a:r>
            <a:r>
              <a:rPr lang="ru-RU" dirty="0" smtClean="0"/>
              <a:t>л </a:t>
            </a:r>
            <a:r>
              <a:rPr lang="ru-RU" dirty="0"/>
              <a:t>8 </a:t>
            </a:r>
            <a:r>
              <a:rPr lang="ru-RU" dirty="0" smtClean="0"/>
              <a:t>м; </a:t>
            </a:r>
            <a:r>
              <a:rPr lang="ru-RU" dirty="0" smtClean="0"/>
              <a:t>12 </a:t>
            </a:r>
            <a:r>
              <a:rPr lang="ru-RU" dirty="0" smtClean="0"/>
              <a:t>л </a:t>
            </a:r>
            <a:r>
              <a:rPr lang="ru-RU" dirty="0"/>
              <a:t>9 </a:t>
            </a:r>
            <a:r>
              <a:rPr lang="ru-RU" dirty="0" smtClean="0"/>
              <a:t>м; </a:t>
            </a:r>
            <a:r>
              <a:rPr lang="ru-RU" dirty="0" smtClean="0"/>
              <a:t>4г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8626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КАНАЙКИНА ТАТЬЯНА АНАТОЛЬЕВНА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/>
              <a:t>воспитатель</a:t>
            </a:r>
          </a:p>
          <a:p>
            <a:r>
              <a:rPr lang="ru-RU" u="sng" dirty="0"/>
              <a:t>Уровень образования</a:t>
            </a:r>
            <a:r>
              <a:rPr lang="ru-RU" dirty="0"/>
              <a:t>: среднее профессиональное</a:t>
            </a:r>
          </a:p>
          <a:p>
            <a:r>
              <a:rPr lang="ru-RU" u="sng" dirty="0"/>
              <a:t>Квалификация</a:t>
            </a:r>
            <a:r>
              <a:rPr lang="ru-RU" dirty="0"/>
              <a:t>: Воспитатель детей дошкольного возраста</a:t>
            </a:r>
          </a:p>
          <a:p>
            <a:r>
              <a:rPr lang="ru-RU" u="sng" dirty="0"/>
              <a:t>Наименование направления подготовки, специальности: </a:t>
            </a:r>
            <a:r>
              <a:rPr lang="ru-RU" dirty="0"/>
              <a:t>Дошкольное </a:t>
            </a:r>
            <a:r>
              <a:rPr lang="ru-RU" dirty="0" smtClean="0"/>
              <a:t>образование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/>
              <a:t>« Оказание первой помощи работниками ОО» 18.05.2017 «Адаптивная физическая культура для детей с ОВЗ» 13.05.2018 «Формирование у детей навыков безопасного участия в дорожном движении» </a:t>
            </a:r>
            <a:r>
              <a:rPr lang="ru-RU" dirty="0" smtClean="0"/>
              <a:t>15.10.2019  </a:t>
            </a:r>
            <a:endParaRPr lang="ru-RU" dirty="0"/>
          </a:p>
          <a:p>
            <a:r>
              <a:rPr lang="ru-RU" u="sng" dirty="0"/>
              <a:t>Квалификационная категория</a:t>
            </a:r>
            <a:r>
              <a:rPr lang="ru-RU" dirty="0"/>
              <a:t>: </a:t>
            </a:r>
            <a:r>
              <a:rPr lang="ru-RU" dirty="0" smtClean="0"/>
              <a:t>первая</a:t>
            </a:r>
            <a:endParaRPr lang="ru-RU" dirty="0"/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20 </a:t>
            </a:r>
            <a:r>
              <a:rPr lang="ru-RU" dirty="0" smtClean="0"/>
              <a:t>л </a:t>
            </a:r>
            <a:r>
              <a:rPr lang="ru-RU" dirty="0"/>
              <a:t>9 </a:t>
            </a:r>
            <a:r>
              <a:rPr lang="ru-RU" dirty="0" smtClean="0"/>
              <a:t>м; </a:t>
            </a:r>
            <a:r>
              <a:rPr lang="ru-RU" dirty="0" smtClean="0"/>
              <a:t>7 </a:t>
            </a:r>
            <a:r>
              <a:rPr lang="ru-RU" dirty="0" smtClean="0"/>
              <a:t>г </a:t>
            </a:r>
            <a:r>
              <a:rPr lang="ru-RU" dirty="0"/>
              <a:t>5 </a:t>
            </a:r>
            <a:r>
              <a:rPr lang="ru-RU" dirty="0" smtClean="0"/>
              <a:t>м; </a:t>
            </a:r>
            <a:r>
              <a:rPr lang="ru-RU" dirty="0" smtClean="0"/>
              <a:t>9 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0691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КОРОВИНА АННА ИВАНОВНА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/>
              <a:t>воспитатель</a:t>
            </a:r>
          </a:p>
          <a:p>
            <a:r>
              <a:rPr lang="ru-RU" u="sng" dirty="0"/>
              <a:t>Уровень образования</a:t>
            </a:r>
            <a:r>
              <a:rPr lang="ru-RU" dirty="0"/>
              <a:t>: </a:t>
            </a:r>
            <a:r>
              <a:rPr lang="ru-RU" dirty="0" smtClean="0"/>
              <a:t>высшее профессиональное</a:t>
            </a:r>
            <a:endParaRPr lang="ru-RU" dirty="0"/>
          </a:p>
          <a:p>
            <a:r>
              <a:rPr lang="ru-RU" u="sng" dirty="0"/>
              <a:t>Квалификация</a:t>
            </a:r>
            <a:r>
              <a:rPr lang="ru-RU" dirty="0"/>
              <a:t>: </a:t>
            </a:r>
            <a:r>
              <a:rPr lang="ru-RU" dirty="0" smtClean="0"/>
              <a:t>Инженер экономист ; Воспитатель </a:t>
            </a:r>
            <a:r>
              <a:rPr lang="ru-RU" dirty="0"/>
              <a:t>детей дошкольного возраста</a:t>
            </a:r>
          </a:p>
          <a:p>
            <a:r>
              <a:rPr lang="ru-RU" u="sng" dirty="0"/>
              <a:t>Наименование направления подготовки, специальности: </a:t>
            </a:r>
            <a:r>
              <a:rPr lang="ru-RU" dirty="0"/>
              <a:t>Экономика и организация промышленности </a:t>
            </a:r>
            <a:r>
              <a:rPr lang="ru-RU" dirty="0" err="1"/>
              <a:t>прод</a:t>
            </a:r>
            <a:r>
              <a:rPr lang="ru-RU" dirty="0"/>
              <a:t>. </a:t>
            </a:r>
            <a:r>
              <a:rPr lang="ru-RU" dirty="0" smtClean="0"/>
              <a:t>товаров; </a:t>
            </a:r>
            <a:r>
              <a:rPr lang="ru-RU" dirty="0"/>
              <a:t>Теория и методика ДО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/>
              <a:t>« Оказание первой помощи работниками ОО» 18.05.2017 « ИКТ и современные образовательные технологии: вопросы интеграции» 20.04.2018 «Адаптивная физическая культура для детей с ОВЗ» 13.05.2018 </a:t>
            </a:r>
            <a:r>
              <a:rPr lang="ru-RU" dirty="0" smtClean="0"/>
              <a:t>  </a:t>
            </a:r>
          </a:p>
          <a:p>
            <a:r>
              <a:rPr lang="ru-RU" u="sng" dirty="0" smtClean="0"/>
              <a:t>Квалификационная категория</a:t>
            </a:r>
            <a:r>
              <a:rPr lang="ru-RU" dirty="0" smtClean="0"/>
              <a:t>: высшая</a:t>
            </a:r>
          </a:p>
          <a:p>
            <a:r>
              <a:rPr lang="ru-RU" u="sng" dirty="0" smtClean="0"/>
              <a:t>Общий </a:t>
            </a:r>
            <a:r>
              <a:rPr lang="ru-RU" u="sng" dirty="0"/>
              <a:t>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43л </a:t>
            </a:r>
            <a:r>
              <a:rPr lang="ru-RU" dirty="0"/>
              <a:t>8 </a:t>
            </a:r>
            <a:r>
              <a:rPr lang="ru-RU" dirty="0" smtClean="0"/>
              <a:t>м;  </a:t>
            </a:r>
            <a:r>
              <a:rPr lang="ru-RU" dirty="0" smtClean="0"/>
              <a:t>29л </a:t>
            </a:r>
            <a:r>
              <a:rPr lang="ru-RU" dirty="0"/>
              <a:t>9 </a:t>
            </a:r>
            <a:r>
              <a:rPr lang="ru-RU" dirty="0" smtClean="0"/>
              <a:t>м; </a:t>
            </a:r>
            <a:r>
              <a:rPr lang="ru-RU" dirty="0" smtClean="0"/>
              <a:t>12 </a:t>
            </a:r>
            <a:r>
              <a:rPr lang="ru-RU" dirty="0" smtClean="0"/>
              <a:t>л </a:t>
            </a:r>
            <a:r>
              <a:rPr lang="ru-RU" dirty="0"/>
              <a:t>11 м</a:t>
            </a:r>
          </a:p>
        </p:txBody>
      </p:sp>
    </p:spTree>
    <p:extLst>
      <p:ext uri="{BB962C8B-B14F-4D97-AF65-F5344CB8AC3E}">
        <p14:creationId xmlns:p14="http://schemas.microsoft.com/office/powerpoint/2010/main" xmlns="" val="1748345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КУДИНОВА ИРИНА ЮРЬЕВНА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/>
              <a:t>учитель-логопед</a:t>
            </a:r>
          </a:p>
          <a:p>
            <a:r>
              <a:rPr lang="ru-RU" u="sng" dirty="0"/>
              <a:t>Уровень образования</a:t>
            </a:r>
            <a:r>
              <a:rPr lang="ru-RU" dirty="0"/>
              <a:t>: высшее профессиональное</a:t>
            </a:r>
          </a:p>
          <a:p>
            <a:r>
              <a:rPr lang="ru-RU" u="sng" dirty="0"/>
              <a:t>Квалификация</a:t>
            </a:r>
            <a:r>
              <a:rPr lang="ru-RU" dirty="0"/>
              <a:t>: </a:t>
            </a:r>
            <a:r>
              <a:rPr lang="ru-RU" dirty="0" smtClean="0"/>
              <a:t>Сурдопедагог дошкольных учреждений</a:t>
            </a:r>
            <a:endParaRPr lang="ru-RU" dirty="0"/>
          </a:p>
          <a:p>
            <a:r>
              <a:rPr lang="ru-RU" u="sng" dirty="0"/>
              <a:t>Наименование направления подготовки, специальности: </a:t>
            </a:r>
            <a:r>
              <a:rPr lang="ru-RU" dirty="0"/>
              <a:t>Сурдопедагогика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/>
              <a:t>« Оказание первой помощи работниками ОО» 18.05.2017 « Актуальные вопросы организации работы специалиста службы сопровождения ДОУ детей с ОВЗ в условиях реализации ФГОС ДО» 23.05.2017 «Адаптивная физическая культура для детей с ОВЗ» 13.05.2018 «Содержание и технологии логопедической работы по устранению общего недоразвития речи (ОНР) у детей дошкольного возраста в условиях реализации ФГОС» 30.04.2019 </a:t>
            </a:r>
            <a:r>
              <a:rPr lang="ru-RU" dirty="0" smtClean="0"/>
              <a:t>  </a:t>
            </a:r>
            <a:endParaRPr lang="ru-RU" dirty="0"/>
          </a:p>
          <a:p>
            <a:r>
              <a:rPr lang="ru-RU" u="sng" dirty="0"/>
              <a:t>Квалификационная категория</a:t>
            </a:r>
            <a:r>
              <a:rPr lang="ru-RU" dirty="0"/>
              <a:t>: </a:t>
            </a:r>
            <a:r>
              <a:rPr lang="ru-RU" dirty="0" smtClean="0"/>
              <a:t>высшая</a:t>
            </a:r>
            <a:endParaRPr lang="ru-RU" dirty="0"/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33л</a:t>
            </a:r>
            <a:r>
              <a:rPr lang="ru-RU" dirty="0" smtClean="0"/>
              <a:t>; </a:t>
            </a:r>
            <a:r>
              <a:rPr lang="ru-RU" dirty="0" smtClean="0"/>
              <a:t>33л</a:t>
            </a:r>
            <a:r>
              <a:rPr lang="ru-RU" dirty="0" smtClean="0"/>
              <a:t>; </a:t>
            </a:r>
            <a:r>
              <a:rPr lang="ru-RU" dirty="0" smtClean="0"/>
              <a:t>32 </a:t>
            </a:r>
            <a:r>
              <a:rPr lang="ru-RU" dirty="0"/>
              <a:t>л 9м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8432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ЛАПЕНКОВА АЛЛА ЛЕОНИДОВНА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/>
              <a:t>воспитатель</a:t>
            </a:r>
          </a:p>
          <a:p>
            <a:r>
              <a:rPr lang="ru-RU" u="sng" dirty="0"/>
              <a:t>Уровень образования</a:t>
            </a:r>
            <a:r>
              <a:rPr lang="ru-RU" dirty="0"/>
              <a:t>: высшее профессиональное</a:t>
            </a:r>
          </a:p>
          <a:p>
            <a:r>
              <a:rPr lang="ru-RU" u="sng" dirty="0"/>
              <a:t>Квалификация</a:t>
            </a:r>
            <a:r>
              <a:rPr lang="ru-RU" dirty="0"/>
              <a:t>: </a:t>
            </a:r>
            <a:r>
              <a:rPr lang="ru-RU" dirty="0" smtClean="0"/>
              <a:t>Педагог-дефектолог </a:t>
            </a:r>
            <a:r>
              <a:rPr lang="ru-RU" dirty="0"/>
              <a:t>для работы с детьми с отклонениями в </a:t>
            </a:r>
            <a:r>
              <a:rPr lang="ru-RU" dirty="0" smtClean="0"/>
              <a:t>развитии</a:t>
            </a:r>
          </a:p>
          <a:p>
            <a:r>
              <a:rPr lang="ru-RU" u="sng" dirty="0" smtClean="0"/>
              <a:t>Наименование </a:t>
            </a:r>
            <a:r>
              <a:rPr lang="ru-RU" u="sng" dirty="0"/>
              <a:t>направления подготовки, специальности: </a:t>
            </a:r>
            <a:r>
              <a:rPr lang="ru-RU" dirty="0"/>
              <a:t>Специальная дошкольная педагогика и психология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/>
              <a:t>« Оказание первой помощи работниками ОО» 18.05.2017 « ИКТ и современные образовательные технологии: вопросы интеграции» 20.04.2018 «Адаптивная физическая культура для детей с ОВЗ» 13.05.2018 «Формирование у детей навыков безопасного участия в дорожном движении» 15.10.2019   </a:t>
            </a:r>
          </a:p>
          <a:p>
            <a:r>
              <a:rPr lang="ru-RU" u="sng" dirty="0"/>
              <a:t>Квалификационная категория</a:t>
            </a:r>
            <a:r>
              <a:rPr lang="ru-RU" dirty="0"/>
              <a:t>: высшая</a:t>
            </a:r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32 </a:t>
            </a:r>
            <a:r>
              <a:rPr lang="ru-RU" dirty="0" smtClean="0"/>
              <a:t>л; </a:t>
            </a:r>
            <a:r>
              <a:rPr lang="ru-RU" dirty="0" smtClean="0"/>
              <a:t>20</a:t>
            </a:r>
            <a:r>
              <a:rPr lang="ru-RU" dirty="0" smtClean="0"/>
              <a:t> </a:t>
            </a:r>
            <a:r>
              <a:rPr lang="ru-RU" dirty="0"/>
              <a:t>л 1 </a:t>
            </a:r>
            <a:r>
              <a:rPr lang="ru-RU" dirty="0" smtClean="0"/>
              <a:t>м; </a:t>
            </a:r>
            <a:r>
              <a:rPr lang="ru-RU" dirty="0" smtClean="0"/>
              <a:t>12л </a:t>
            </a:r>
            <a:r>
              <a:rPr lang="ru-RU" dirty="0"/>
              <a:t>11м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7440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ЛЕГОМИНА ТАТЬЯНА ЕВГЕНЬЕВНА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/>
              <a:t>учитель-логопед</a:t>
            </a:r>
          </a:p>
          <a:p>
            <a:r>
              <a:rPr lang="ru-RU" u="sng" dirty="0"/>
              <a:t>Уровень образования</a:t>
            </a:r>
            <a:r>
              <a:rPr lang="ru-RU" dirty="0"/>
              <a:t>: высшее профессиональное</a:t>
            </a:r>
          </a:p>
          <a:p>
            <a:r>
              <a:rPr lang="ru-RU" u="sng" dirty="0"/>
              <a:t>Квалификация</a:t>
            </a:r>
            <a:r>
              <a:rPr lang="ru-RU" dirty="0"/>
              <a:t>: Сурдопедагог дошкольных учреждений</a:t>
            </a:r>
          </a:p>
          <a:p>
            <a:r>
              <a:rPr lang="ru-RU" u="sng" dirty="0"/>
              <a:t>Наименование направления подготовки, специальности: </a:t>
            </a:r>
            <a:r>
              <a:rPr lang="ru-RU" dirty="0"/>
              <a:t>Сурдопедагогика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/>
              <a:t>« Оказание первой помощи работниками ОО» </a:t>
            </a:r>
            <a:r>
              <a:rPr lang="ru-RU" dirty="0" smtClean="0"/>
              <a:t>18.05.2017   </a:t>
            </a:r>
            <a:endParaRPr lang="ru-RU" dirty="0"/>
          </a:p>
          <a:p>
            <a:r>
              <a:rPr lang="ru-RU" u="sng" dirty="0"/>
              <a:t>Квалификационная категория</a:t>
            </a:r>
            <a:r>
              <a:rPr lang="ru-RU" dirty="0"/>
              <a:t>: высшая</a:t>
            </a:r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20л </a:t>
            </a:r>
            <a:r>
              <a:rPr lang="ru-RU" dirty="0" smtClean="0"/>
              <a:t>8м; </a:t>
            </a:r>
            <a:r>
              <a:rPr lang="ru-RU" dirty="0" smtClean="0"/>
              <a:t>20л </a:t>
            </a:r>
            <a:r>
              <a:rPr lang="ru-RU" dirty="0" smtClean="0"/>
              <a:t>8м; </a:t>
            </a:r>
            <a:r>
              <a:rPr lang="ru-RU" dirty="0" smtClean="0"/>
              <a:t>20л </a:t>
            </a:r>
            <a:r>
              <a:rPr lang="ru-RU" dirty="0"/>
              <a:t>8м</a:t>
            </a:r>
          </a:p>
        </p:txBody>
      </p:sp>
    </p:spTree>
    <p:extLst>
      <p:ext uri="{BB962C8B-B14F-4D97-AF65-F5344CB8AC3E}">
        <p14:creationId xmlns:p14="http://schemas.microsoft.com/office/powerpoint/2010/main" xmlns="" val="4189521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МЕЛЕХОВА МАРИНА ГЕННАДЬЕВНА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/>
              <a:t>учитель-дефектолог</a:t>
            </a:r>
          </a:p>
          <a:p>
            <a:r>
              <a:rPr lang="ru-RU" u="sng" dirty="0"/>
              <a:t>Уровень образования</a:t>
            </a:r>
            <a:r>
              <a:rPr lang="ru-RU" dirty="0"/>
              <a:t>: высшее профессиональное</a:t>
            </a:r>
          </a:p>
          <a:p>
            <a:r>
              <a:rPr lang="ru-RU" u="sng" dirty="0"/>
              <a:t>Квалификация</a:t>
            </a:r>
            <a:r>
              <a:rPr lang="ru-RU" dirty="0"/>
              <a:t>: </a:t>
            </a:r>
            <a:r>
              <a:rPr lang="ru-RU" dirty="0" smtClean="0"/>
              <a:t>сурдопедагог дошкольных учреждений</a:t>
            </a:r>
            <a:endParaRPr lang="ru-RU" dirty="0"/>
          </a:p>
          <a:p>
            <a:r>
              <a:rPr lang="ru-RU" u="sng" dirty="0"/>
              <a:t>Наименование направления подготовки, специальности:  </a:t>
            </a:r>
            <a:r>
              <a:rPr lang="ru-RU" dirty="0" smtClean="0"/>
              <a:t>сурдопедагогика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/>
              <a:t>« Оказание первой помощи работниками ОО» 18.05.2017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Адаптивная физическая культура для детей с ОВЗ» 13.05.2018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Управление государственными и муниципальными закупками» 08.04.2019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«Психолого-педагогическое </a:t>
            </a:r>
            <a:r>
              <a:rPr lang="ru-RU" dirty="0"/>
              <a:t>сопровождение </a:t>
            </a:r>
            <a:r>
              <a:rPr lang="ru-RU" dirty="0" smtClean="0"/>
              <a:t>учебно-воспитательного </a:t>
            </a:r>
            <a:r>
              <a:rPr lang="ru-RU" dirty="0"/>
              <a:t>процесса детей с </a:t>
            </a:r>
            <a:r>
              <a:rPr lang="ru-RU" dirty="0" err="1"/>
              <a:t>кохлеарными</a:t>
            </a:r>
            <a:r>
              <a:rPr lang="ru-RU" dirty="0"/>
              <a:t> </a:t>
            </a:r>
            <a:r>
              <a:rPr lang="ru-RU" dirty="0" err="1"/>
              <a:t>имплантами</a:t>
            </a:r>
            <a:r>
              <a:rPr lang="ru-RU" dirty="0"/>
              <a:t>» </a:t>
            </a:r>
            <a:r>
              <a:rPr lang="ru-RU" dirty="0" smtClean="0"/>
              <a:t>23.10.2019   </a:t>
            </a:r>
          </a:p>
          <a:p>
            <a:pPr marL="0" indent="0">
              <a:buNone/>
            </a:pPr>
            <a:r>
              <a:rPr lang="ru-RU" dirty="0"/>
              <a:t>«Проектирование педагогической деятельности по обучению и воспитанию детей с ОВЗ в условиях ФГОС НОО обучающихся с ОВЗ и ФГОС ОО с УО(ИН)» </a:t>
            </a:r>
            <a:r>
              <a:rPr lang="ru-RU" dirty="0" smtClean="0"/>
              <a:t>25.10.2022</a:t>
            </a:r>
            <a:endParaRPr lang="ru-RU" dirty="0"/>
          </a:p>
          <a:p>
            <a:r>
              <a:rPr lang="ru-RU" u="sng" dirty="0"/>
              <a:t>Квалификационная категория</a:t>
            </a:r>
            <a:r>
              <a:rPr lang="ru-RU" dirty="0"/>
              <a:t>: высшая</a:t>
            </a:r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39л</a:t>
            </a:r>
            <a:r>
              <a:rPr lang="ru-RU" dirty="0" smtClean="0"/>
              <a:t>; </a:t>
            </a:r>
            <a:r>
              <a:rPr lang="ru-RU" dirty="0" smtClean="0"/>
              <a:t>39л</a:t>
            </a:r>
            <a:r>
              <a:rPr lang="ru-RU" dirty="0" smtClean="0"/>
              <a:t>; </a:t>
            </a:r>
            <a:r>
              <a:rPr lang="ru-RU" dirty="0" smtClean="0"/>
              <a:t>39л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0709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НЕФЁДОВА ОЛЬГА НИКОЛАЕВНА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/>
              <a:t>учитель-логопед</a:t>
            </a:r>
          </a:p>
          <a:p>
            <a:r>
              <a:rPr lang="ru-RU" u="sng" dirty="0"/>
              <a:t>Уровень образования</a:t>
            </a:r>
            <a:r>
              <a:rPr lang="ru-RU" dirty="0"/>
              <a:t>: высшее профессиональное</a:t>
            </a:r>
          </a:p>
          <a:p>
            <a:r>
              <a:rPr lang="ru-RU" u="sng" dirty="0"/>
              <a:t>Квалификация</a:t>
            </a:r>
            <a:r>
              <a:rPr lang="ru-RU" dirty="0"/>
              <a:t>: </a:t>
            </a:r>
            <a:r>
              <a:rPr lang="ru-RU" dirty="0" err="1"/>
              <a:t>Учительлогопед</a:t>
            </a:r>
            <a:r>
              <a:rPr lang="ru-RU" dirty="0"/>
              <a:t>, учитель – </a:t>
            </a:r>
            <a:r>
              <a:rPr lang="ru-RU" dirty="0" err="1"/>
              <a:t>олигофренопедагог</a:t>
            </a:r>
            <a:endParaRPr lang="ru-RU" dirty="0"/>
          </a:p>
          <a:p>
            <a:r>
              <a:rPr lang="ru-RU" u="sng" dirty="0"/>
              <a:t>Наименование направления подготовки, специальности: </a:t>
            </a:r>
            <a:r>
              <a:rPr lang="ru-RU" dirty="0"/>
              <a:t>Логопедия с дополнительной специальностью олигофрения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/>
              <a:t>« Оказание первой помощи работниками ОО» 18.05.2017 « ИКТ и современные образовательные технологии: вопросы интеграции» 20.04.2018 «Адаптивная физическая культура для детей с ОВЗ» 13.05.2018 «Содержание и технологии логопедической работы по устранению общего недоразвития речи (ОНР) у детей дошкольного возраста в условиях реализации ФГОС» 30.04.2019    </a:t>
            </a:r>
          </a:p>
          <a:p>
            <a:r>
              <a:rPr lang="ru-RU" u="sng" dirty="0"/>
              <a:t>Квалификационная категория</a:t>
            </a:r>
            <a:r>
              <a:rPr lang="ru-RU" dirty="0"/>
              <a:t>: высшая</a:t>
            </a:r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01.09.2023 19 </a:t>
            </a:r>
            <a:r>
              <a:rPr lang="ru-RU" dirty="0" smtClean="0"/>
              <a:t>л </a:t>
            </a:r>
            <a:r>
              <a:rPr lang="ru-RU" dirty="0"/>
              <a:t>8 </a:t>
            </a:r>
            <a:r>
              <a:rPr lang="ru-RU" dirty="0" smtClean="0"/>
              <a:t>м; </a:t>
            </a:r>
            <a:r>
              <a:rPr lang="ru-RU" dirty="0" smtClean="0"/>
              <a:t>19 </a:t>
            </a:r>
            <a:r>
              <a:rPr lang="ru-RU" dirty="0" smtClean="0"/>
              <a:t>л </a:t>
            </a:r>
            <a:r>
              <a:rPr lang="ru-RU" dirty="0"/>
              <a:t>8 </a:t>
            </a:r>
            <a:r>
              <a:rPr lang="ru-RU" dirty="0" smtClean="0"/>
              <a:t>м; </a:t>
            </a:r>
            <a:r>
              <a:rPr lang="ru-RU" dirty="0" smtClean="0"/>
              <a:t>11л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0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АЛЕКСЕЕВА МАРГАРИТА ВЛАДИМИРОВНА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Занимаемая должность: </a:t>
            </a:r>
            <a:r>
              <a:rPr lang="ru-RU" dirty="0" smtClean="0"/>
              <a:t>воспитатель</a:t>
            </a:r>
          </a:p>
          <a:p>
            <a:r>
              <a:rPr lang="ru-RU" u="sng" dirty="0" smtClean="0"/>
              <a:t>Уровень образования</a:t>
            </a:r>
            <a:r>
              <a:rPr lang="ru-RU" dirty="0" smtClean="0"/>
              <a:t>: высшее профессиональное</a:t>
            </a:r>
          </a:p>
          <a:p>
            <a:r>
              <a:rPr lang="ru-RU" u="sng" dirty="0"/>
              <a:t>Квалификация</a:t>
            </a:r>
            <a:r>
              <a:rPr lang="ru-RU" dirty="0"/>
              <a:t>: </a:t>
            </a:r>
            <a:r>
              <a:rPr lang="ru-RU" dirty="0" smtClean="0"/>
              <a:t>педагог-дефектолог </a:t>
            </a:r>
            <a:r>
              <a:rPr lang="ru-RU" dirty="0"/>
              <a:t>для работы с детьми </a:t>
            </a:r>
            <a:r>
              <a:rPr lang="ru-RU" dirty="0" smtClean="0"/>
              <a:t>дошкольного </a:t>
            </a:r>
            <a:r>
              <a:rPr lang="ru-RU" dirty="0"/>
              <a:t>возраста с отклонениями в </a:t>
            </a:r>
            <a:r>
              <a:rPr lang="ru-RU" dirty="0" smtClean="0"/>
              <a:t>развитии</a:t>
            </a:r>
          </a:p>
          <a:p>
            <a:r>
              <a:rPr lang="ru-RU" u="sng" dirty="0"/>
              <a:t>Наименование направления подготовки, специальности: </a:t>
            </a:r>
            <a:r>
              <a:rPr lang="ru-RU" dirty="0" smtClean="0"/>
              <a:t>специальная </a:t>
            </a:r>
            <a:r>
              <a:rPr lang="ru-RU" dirty="0"/>
              <a:t>дошкольная педагогика и психология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/>
              <a:t>Курсы повышения </a:t>
            </a:r>
            <a:r>
              <a:rPr lang="ru-RU" u="sng" dirty="0" smtClean="0"/>
              <a:t>квалификации</a:t>
            </a:r>
          </a:p>
          <a:p>
            <a:r>
              <a:rPr lang="ru-RU" dirty="0" smtClean="0"/>
              <a:t> «</a:t>
            </a:r>
            <a:r>
              <a:rPr lang="ru-RU" dirty="0"/>
              <a:t>Инструктор по оказанию первой помощи» 13.06.2019 </a:t>
            </a:r>
            <a:endParaRPr lang="ru-RU" dirty="0" smtClean="0"/>
          </a:p>
          <a:p>
            <a:r>
              <a:rPr lang="ru-RU" dirty="0" smtClean="0"/>
              <a:t>«Информационно-коммуникативные технологии как средство реализации требований ФГОС» 17.06.2020</a:t>
            </a:r>
          </a:p>
          <a:p>
            <a:r>
              <a:rPr lang="ru-RU" u="sng" dirty="0" smtClean="0"/>
              <a:t>Квалификационная категория: </a:t>
            </a:r>
            <a:r>
              <a:rPr lang="ru-RU" dirty="0" smtClean="0"/>
              <a:t>высшая</a:t>
            </a:r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41 </a:t>
            </a:r>
            <a:r>
              <a:rPr lang="ru-RU" dirty="0"/>
              <a:t>л </a:t>
            </a:r>
            <a:r>
              <a:rPr lang="ru-RU" dirty="0" smtClean="0"/>
              <a:t>6м; </a:t>
            </a:r>
            <a:r>
              <a:rPr lang="ru-RU" dirty="0" smtClean="0"/>
              <a:t>31 </a:t>
            </a:r>
            <a:r>
              <a:rPr lang="ru-RU" dirty="0"/>
              <a:t>л </a:t>
            </a:r>
            <a:r>
              <a:rPr lang="ru-RU" dirty="0" smtClean="0"/>
              <a:t>5м; </a:t>
            </a:r>
            <a:r>
              <a:rPr lang="ru-RU" dirty="0" smtClean="0"/>
              <a:t>39л </a:t>
            </a:r>
            <a:r>
              <a:rPr lang="ru-RU" dirty="0"/>
              <a:t>11 м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5098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РУБЛЕВСКАЯ ЕЛЕНА АЛЕКСАНДРОВНА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/>
              <a:t>воспитатель</a:t>
            </a:r>
          </a:p>
          <a:p>
            <a:r>
              <a:rPr lang="ru-RU" u="sng" dirty="0"/>
              <a:t>Уровень образования</a:t>
            </a:r>
            <a:r>
              <a:rPr lang="ru-RU" dirty="0"/>
              <a:t>: высшее профессиональное</a:t>
            </a:r>
          </a:p>
          <a:p>
            <a:r>
              <a:rPr lang="ru-RU" u="sng" dirty="0"/>
              <a:t>Квалификация</a:t>
            </a:r>
            <a:r>
              <a:rPr lang="ru-RU" dirty="0"/>
              <a:t>: Художествен. </a:t>
            </a:r>
            <a:r>
              <a:rPr lang="ru-RU" dirty="0" smtClean="0"/>
              <a:t>руководитель </a:t>
            </a:r>
            <a:r>
              <a:rPr lang="ru-RU" dirty="0"/>
              <a:t>хореографического коллектива, преподаватель Воспитатель детей дошкольного </a:t>
            </a:r>
            <a:r>
              <a:rPr lang="ru-RU" dirty="0" smtClean="0"/>
              <a:t>возраста</a:t>
            </a:r>
          </a:p>
          <a:p>
            <a:r>
              <a:rPr lang="ru-RU" u="sng" dirty="0" smtClean="0"/>
              <a:t>Наименование </a:t>
            </a:r>
            <a:r>
              <a:rPr lang="ru-RU" u="sng" dirty="0"/>
              <a:t>направления подготовки, специальности: </a:t>
            </a:r>
            <a:r>
              <a:rPr lang="ru-RU" dirty="0"/>
              <a:t>Народное художественное </a:t>
            </a:r>
            <a:r>
              <a:rPr lang="ru-RU" dirty="0" err="1"/>
              <a:t>твор</a:t>
            </a:r>
            <a:r>
              <a:rPr lang="ru-RU" dirty="0"/>
              <a:t>-во Теория и методика ДО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/>
              <a:t>« Оказание первой помощи работниками ОО» 18.05.2017 «Адаптивная физическая культура для детей с ОВЗ» 13.05.2018 «Формирование у детей навыков безопасного участия в дорожном движении» </a:t>
            </a:r>
            <a:r>
              <a:rPr lang="ru-RU" dirty="0" smtClean="0"/>
              <a:t>15.10.2019    </a:t>
            </a:r>
            <a:endParaRPr lang="ru-RU" dirty="0"/>
          </a:p>
          <a:p>
            <a:r>
              <a:rPr lang="ru-RU" u="sng" dirty="0"/>
              <a:t>Квалификационная категория</a:t>
            </a:r>
            <a:r>
              <a:rPr lang="ru-RU" dirty="0"/>
              <a:t>: высшая</a:t>
            </a:r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20 </a:t>
            </a:r>
            <a:r>
              <a:rPr lang="ru-RU" dirty="0" smtClean="0"/>
              <a:t>л </a:t>
            </a:r>
            <a:r>
              <a:rPr lang="ru-RU" dirty="0"/>
              <a:t>4 </a:t>
            </a:r>
            <a:r>
              <a:rPr lang="ru-RU" dirty="0" smtClean="0"/>
              <a:t>м; </a:t>
            </a:r>
            <a:r>
              <a:rPr lang="ru-RU" dirty="0" smtClean="0"/>
              <a:t>14 </a:t>
            </a:r>
            <a:r>
              <a:rPr lang="ru-RU" dirty="0" smtClean="0"/>
              <a:t>л </a:t>
            </a:r>
            <a:r>
              <a:rPr lang="ru-RU" dirty="0"/>
              <a:t>1 </a:t>
            </a:r>
            <a:r>
              <a:rPr lang="ru-RU" dirty="0" smtClean="0"/>
              <a:t>м; </a:t>
            </a:r>
            <a:r>
              <a:rPr lang="ru-RU" dirty="0" smtClean="0"/>
              <a:t>5 </a:t>
            </a:r>
            <a:r>
              <a:rPr lang="ru-RU" dirty="0" smtClean="0"/>
              <a:t>г 6 </a:t>
            </a:r>
            <a:r>
              <a:rPr lang="ru-RU" dirty="0"/>
              <a:t>м.</a:t>
            </a:r>
          </a:p>
        </p:txBody>
      </p:sp>
    </p:spTree>
    <p:extLst>
      <p:ext uri="{BB962C8B-B14F-4D97-AF65-F5344CB8AC3E}">
        <p14:creationId xmlns:p14="http://schemas.microsoft.com/office/powerpoint/2010/main" xmlns="" val="943882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СМИРНОВА ТАТЬЯНА МИХАЙЛОВНА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/>
              <a:t>воспитатель</a:t>
            </a:r>
          </a:p>
          <a:p>
            <a:r>
              <a:rPr lang="ru-RU" u="sng" dirty="0"/>
              <a:t>Уровень образования</a:t>
            </a:r>
            <a:r>
              <a:rPr lang="ru-RU" dirty="0"/>
              <a:t>: </a:t>
            </a:r>
            <a:r>
              <a:rPr lang="ru-RU" dirty="0" smtClean="0"/>
              <a:t>среднее профессиональное; высшее профессиональное</a:t>
            </a:r>
            <a:endParaRPr lang="ru-RU" dirty="0"/>
          </a:p>
          <a:p>
            <a:r>
              <a:rPr lang="ru-RU" u="sng" dirty="0"/>
              <a:t>Квалификация</a:t>
            </a:r>
            <a:r>
              <a:rPr lang="ru-RU" dirty="0"/>
              <a:t>: Воспитатель в дошкольных учреждениях; Учитель общетехнических дисциплин и труда</a:t>
            </a:r>
            <a:endParaRPr lang="ru-RU" dirty="0" smtClean="0"/>
          </a:p>
          <a:p>
            <a:r>
              <a:rPr lang="ru-RU" u="sng" dirty="0" smtClean="0"/>
              <a:t>Наименование </a:t>
            </a:r>
            <a:r>
              <a:rPr lang="ru-RU" u="sng" dirty="0"/>
              <a:t>направления подготовки, специальности: </a:t>
            </a:r>
            <a:r>
              <a:rPr lang="ru-RU" dirty="0"/>
              <a:t>дошкольное воспитание; Общетехнические дисциплины и труд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/>
              <a:t>« Оказание первой помощи работниками ОО» 18.05.2017 «Адаптивная физическая культура для детей с ОВЗ» 13.05.2018    </a:t>
            </a:r>
          </a:p>
          <a:p>
            <a:r>
              <a:rPr lang="ru-RU" u="sng" dirty="0"/>
              <a:t>Квалификационная категория</a:t>
            </a:r>
            <a:r>
              <a:rPr lang="ru-RU" dirty="0"/>
              <a:t>: высшая</a:t>
            </a:r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32 </a:t>
            </a:r>
            <a:r>
              <a:rPr lang="ru-RU" dirty="0" smtClean="0"/>
              <a:t>л </a:t>
            </a:r>
            <a:r>
              <a:rPr lang="ru-RU" dirty="0"/>
              <a:t>8 </a:t>
            </a:r>
            <a:r>
              <a:rPr lang="ru-RU" dirty="0" smtClean="0"/>
              <a:t>м; </a:t>
            </a:r>
            <a:r>
              <a:rPr lang="ru-RU" dirty="0" smtClean="0"/>
              <a:t>32 </a:t>
            </a:r>
            <a:r>
              <a:rPr lang="ru-RU" dirty="0" smtClean="0"/>
              <a:t>л; </a:t>
            </a:r>
            <a:r>
              <a:rPr lang="ru-RU" dirty="0" smtClean="0"/>
              <a:t>32 </a:t>
            </a:r>
            <a:r>
              <a:rPr lang="ru-RU" dirty="0"/>
              <a:t>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4503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ЯКУШКИНА </a:t>
            </a:r>
            <a:r>
              <a:rPr lang="ru-RU" dirty="0" smtClean="0"/>
              <a:t>ТАТЬЯНА АЛЕКСЕЕВНА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/>
              <a:t>воспитатель</a:t>
            </a:r>
          </a:p>
          <a:p>
            <a:r>
              <a:rPr lang="ru-RU" u="sng" dirty="0"/>
              <a:t>Уровень образования</a:t>
            </a:r>
            <a:r>
              <a:rPr lang="ru-RU" dirty="0"/>
              <a:t>: среднее </a:t>
            </a:r>
            <a:r>
              <a:rPr lang="ru-RU" dirty="0" smtClean="0"/>
              <a:t>профессиональное</a:t>
            </a:r>
          </a:p>
          <a:p>
            <a:r>
              <a:rPr lang="ru-RU" u="sng" dirty="0" smtClean="0"/>
              <a:t>Квалификация</a:t>
            </a:r>
            <a:r>
              <a:rPr lang="ru-RU" dirty="0"/>
              <a:t>: Артист, преподаватель, концертмейстер Воспитатель детского </a:t>
            </a:r>
            <a:r>
              <a:rPr lang="ru-RU" dirty="0" smtClean="0"/>
              <a:t>сада</a:t>
            </a:r>
          </a:p>
          <a:p>
            <a:r>
              <a:rPr lang="ru-RU" u="sng" dirty="0" smtClean="0"/>
              <a:t>Наименование </a:t>
            </a:r>
            <a:r>
              <a:rPr lang="ru-RU" u="sng" dirty="0"/>
              <a:t>направления подготовки, специальности: </a:t>
            </a:r>
            <a:r>
              <a:rPr lang="ru-RU" dirty="0" smtClean="0"/>
              <a:t>Инструментальное исполнительство </a:t>
            </a:r>
            <a:r>
              <a:rPr lang="ru-RU" dirty="0"/>
              <a:t>(по видам инструментов) инструменты народного </a:t>
            </a:r>
            <a:r>
              <a:rPr lang="ru-RU" dirty="0" smtClean="0"/>
              <a:t>оркестра; Дошкольное </a:t>
            </a:r>
            <a:r>
              <a:rPr lang="ru-RU" dirty="0"/>
              <a:t>воспитание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/>
              <a:t>«Формирование у детей навыков безопасного участия в дорожном движении» </a:t>
            </a:r>
            <a:r>
              <a:rPr lang="ru-RU" dirty="0" smtClean="0"/>
              <a:t>15.10.2019    </a:t>
            </a:r>
            <a:endParaRPr lang="ru-RU" dirty="0"/>
          </a:p>
          <a:p>
            <a:r>
              <a:rPr lang="ru-RU" u="sng" dirty="0"/>
              <a:t>Квалификационная категория</a:t>
            </a:r>
            <a:r>
              <a:rPr lang="ru-RU" dirty="0"/>
              <a:t>: </a:t>
            </a:r>
            <a:r>
              <a:rPr lang="ru-RU" dirty="0" smtClean="0"/>
              <a:t>первая</a:t>
            </a:r>
            <a:endParaRPr lang="ru-RU" dirty="0"/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</a:t>
            </a:r>
            <a:r>
              <a:rPr lang="ru-RU" dirty="0" smtClean="0"/>
              <a:t>4</a:t>
            </a:r>
            <a:r>
              <a:rPr lang="ru-RU" dirty="0" smtClean="0"/>
              <a:t>г </a:t>
            </a:r>
            <a:r>
              <a:rPr lang="ru-RU" dirty="0" smtClean="0"/>
              <a:t>10м; </a:t>
            </a:r>
            <a:r>
              <a:rPr lang="ru-RU" dirty="0" smtClean="0"/>
              <a:t>4 </a:t>
            </a:r>
            <a:r>
              <a:rPr lang="ru-RU" dirty="0" smtClean="0"/>
              <a:t>г </a:t>
            </a:r>
            <a:r>
              <a:rPr lang="ru-RU" dirty="0"/>
              <a:t>17 </a:t>
            </a:r>
            <a:r>
              <a:rPr lang="ru-RU" dirty="0" err="1" smtClean="0"/>
              <a:t>дн</a:t>
            </a:r>
            <a:r>
              <a:rPr lang="ru-RU" dirty="0" smtClean="0"/>
              <a:t>; </a:t>
            </a:r>
            <a:r>
              <a:rPr lang="ru-RU" dirty="0" smtClean="0"/>
              <a:t>4 </a:t>
            </a:r>
            <a:r>
              <a:rPr lang="ru-RU" dirty="0" smtClean="0"/>
              <a:t>г 17дн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8489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КОМИССАРОВА МАРИЯ АНДРЕЕВНА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 smtClean="0"/>
              <a:t>музыкальный руководитель</a:t>
            </a:r>
            <a:endParaRPr lang="ru-RU" dirty="0"/>
          </a:p>
          <a:p>
            <a:r>
              <a:rPr lang="ru-RU" u="sng" dirty="0"/>
              <a:t>Уровень образования</a:t>
            </a:r>
            <a:r>
              <a:rPr lang="ru-RU" dirty="0"/>
              <a:t>: </a:t>
            </a:r>
            <a:r>
              <a:rPr lang="ru-RU" dirty="0" smtClean="0"/>
              <a:t>высшее</a:t>
            </a:r>
            <a:endParaRPr lang="ru-RU" dirty="0"/>
          </a:p>
          <a:p>
            <a:r>
              <a:rPr lang="ru-RU" u="sng" dirty="0"/>
              <a:t>Квалификация</a:t>
            </a:r>
            <a:r>
              <a:rPr lang="ru-RU" dirty="0"/>
              <a:t>: </a:t>
            </a:r>
            <a:r>
              <a:rPr lang="ru-RU" dirty="0" smtClean="0"/>
              <a:t>Педагогика и методика дошкольного образования</a:t>
            </a:r>
          </a:p>
          <a:p>
            <a:r>
              <a:rPr lang="ru-RU" u="sng" dirty="0" smtClean="0"/>
              <a:t>Наименование </a:t>
            </a:r>
            <a:r>
              <a:rPr lang="ru-RU" u="sng" dirty="0"/>
              <a:t>направления подготовки, специальности: </a:t>
            </a:r>
            <a:r>
              <a:rPr lang="ru-RU" dirty="0" smtClean="0"/>
              <a:t>Образование и педагогические науки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Квалификационная </a:t>
            </a:r>
            <a:r>
              <a:rPr lang="ru-RU" u="sng" dirty="0"/>
              <a:t>категория</a:t>
            </a:r>
            <a:r>
              <a:rPr lang="ru-RU" dirty="0"/>
              <a:t>: </a:t>
            </a:r>
            <a:r>
              <a:rPr lang="ru-RU" dirty="0" smtClean="0"/>
              <a:t>-</a:t>
            </a:r>
            <a:endParaRPr lang="ru-RU" dirty="0"/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12 </a:t>
            </a:r>
            <a:r>
              <a:rPr lang="ru-RU" dirty="0" smtClean="0"/>
              <a:t>л 2 м; </a:t>
            </a:r>
            <a:r>
              <a:rPr lang="ru-RU" dirty="0" smtClean="0"/>
              <a:t>1 г </a:t>
            </a:r>
            <a:r>
              <a:rPr lang="ru-RU" dirty="0" smtClean="0"/>
              <a:t>; </a:t>
            </a:r>
            <a:r>
              <a:rPr lang="ru-RU" dirty="0" smtClean="0"/>
              <a:t>1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1331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ЦЮКЕВИЧ НАТАЛИЯ АЛЕКСАНДРОВНА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buClr>
                <a:srgbClr val="90C226"/>
              </a:buClr>
            </a:pPr>
            <a:r>
              <a:rPr lang="ru-RU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Занимаемая должность: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музыкальный руководитель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ru-RU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Уровень образования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: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высшее 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ru-RU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Квалификация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: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Концертный исполнитель, артист оркестра, артист ансамбля, преподаватель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ru-RU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Наименование направления подготовки, специальности: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Инструментальное исполнительство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Clr>
                <a:srgbClr val="90C226"/>
              </a:buClr>
            </a:pPr>
            <a:r>
              <a:rPr lang="ru-RU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Профессиональная переподготовка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 Музыкальный руководитель. Технологии планирования и реализации музыкального образования в ДОО с учетом требования ФГОС</a:t>
            </a:r>
            <a:endParaRPr lang="ru-RU" u="sng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ru-RU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Квалификационная </a:t>
            </a:r>
            <a:r>
              <a:rPr lang="ru-RU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категория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: -</a:t>
            </a:r>
          </a:p>
          <a:p>
            <a:pPr lvl="0">
              <a:buClr>
                <a:srgbClr val="90C226"/>
              </a:buClr>
            </a:pPr>
            <a:r>
              <a:rPr lang="ru-RU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Общий стаж, стаж по специальности, в учреждении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(на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01.09.2023): </a:t>
            </a:r>
            <a:r>
              <a:rPr lang="ru-RU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11 </a:t>
            </a:r>
            <a:r>
              <a:rPr lang="ru-RU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л 8 м; </a:t>
            </a:r>
            <a:r>
              <a:rPr lang="ru-RU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1г; 1г</a:t>
            </a:r>
            <a:endParaRPr lang="ru-RU" sz="17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507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АНДРЕЕВА ЕКАТЕРИНА ИВАНОВНА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/>
              <a:t>воспитатель</a:t>
            </a:r>
          </a:p>
          <a:p>
            <a:r>
              <a:rPr lang="ru-RU" u="sng" dirty="0"/>
              <a:t>Уровень образования</a:t>
            </a:r>
            <a:r>
              <a:rPr lang="ru-RU" dirty="0"/>
              <a:t>: высшее профессиональное</a:t>
            </a:r>
          </a:p>
          <a:p>
            <a:r>
              <a:rPr lang="ru-RU" u="sng" dirty="0"/>
              <a:t>Квалификация</a:t>
            </a:r>
            <a:r>
              <a:rPr lang="ru-RU" dirty="0"/>
              <a:t>: </a:t>
            </a:r>
            <a:r>
              <a:rPr lang="ru-RU" dirty="0" smtClean="0"/>
              <a:t>Учитель </a:t>
            </a:r>
            <a:r>
              <a:rPr lang="ru-RU" dirty="0" err="1" smtClean="0"/>
              <a:t>олигофренопедагог</a:t>
            </a:r>
            <a:endParaRPr lang="ru-RU" dirty="0" smtClean="0"/>
          </a:p>
          <a:p>
            <a:r>
              <a:rPr lang="ru-RU" u="sng" dirty="0" smtClean="0"/>
              <a:t>Наименование </a:t>
            </a:r>
            <a:r>
              <a:rPr lang="ru-RU" u="sng" dirty="0"/>
              <a:t>направления подготовки, специальности: </a:t>
            </a:r>
            <a:r>
              <a:rPr lang="ru-RU" dirty="0"/>
              <a:t>Олигофренопедагогика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Курсы повышения </a:t>
            </a:r>
            <a:r>
              <a:rPr lang="ru-RU" u="sng" dirty="0" smtClean="0"/>
              <a:t>квалификации:</a:t>
            </a:r>
          </a:p>
          <a:p>
            <a:r>
              <a:rPr lang="ru-RU" dirty="0" smtClean="0"/>
              <a:t>«Развитие компетенции педагога дошкольной образовательной организации в контексте профессионального стандарта» 18.11.2021</a:t>
            </a:r>
          </a:p>
          <a:p>
            <a:r>
              <a:rPr lang="ru-RU" u="sng" dirty="0" smtClean="0"/>
              <a:t>Квалификационная </a:t>
            </a:r>
            <a:r>
              <a:rPr lang="ru-RU" u="sng" dirty="0"/>
              <a:t>категория</a:t>
            </a:r>
            <a:r>
              <a:rPr lang="ru-RU" dirty="0"/>
              <a:t>: высшая</a:t>
            </a:r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32 </a:t>
            </a:r>
            <a:r>
              <a:rPr lang="ru-RU" dirty="0" smtClean="0"/>
              <a:t>л. </a:t>
            </a:r>
            <a:r>
              <a:rPr lang="ru-RU" dirty="0"/>
              <a:t>10 </a:t>
            </a:r>
            <a:r>
              <a:rPr lang="ru-RU" dirty="0" smtClean="0"/>
              <a:t>м; </a:t>
            </a:r>
            <a:r>
              <a:rPr lang="ru-RU" dirty="0" smtClean="0"/>
              <a:t>32 </a:t>
            </a:r>
            <a:r>
              <a:rPr lang="ru-RU" dirty="0"/>
              <a:t>л. </a:t>
            </a:r>
            <a:r>
              <a:rPr lang="ru-RU" dirty="0" smtClean="0"/>
              <a:t>4м;  </a:t>
            </a:r>
            <a:r>
              <a:rPr lang="ru-RU" dirty="0" smtClean="0"/>
              <a:t>9 </a:t>
            </a:r>
            <a:r>
              <a:rPr lang="ru-RU" dirty="0"/>
              <a:t>л.</a:t>
            </a:r>
          </a:p>
        </p:txBody>
      </p:sp>
    </p:spTree>
    <p:extLst>
      <p:ext uri="{BB962C8B-B14F-4D97-AF65-F5344CB8AC3E}">
        <p14:creationId xmlns:p14="http://schemas.microsoft.com/office/powerpoint/2010/main" xmlns="" val="423011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БАКЛАНОВА НАТАЛИЯ НИКОЛАЕВНА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/>
              <a:t>воспитатель</a:t>
            </a:r>
          </a:p>
          <a:p>
            <a:r>
              <a:rPr lang="ru-RU" u="sng" dirty="0"/>
              <a:t>Уровень образования</a:t>
            </a:r>
            <a:r>
              <a:rPr lang="ru-RU" dirty="0"/>
              <a:t>: высшее профессиональное</a:t>
            </a:r>
          </a:p>
          <a:p>
            <a:r>
              <a:rPr lang="ru-RU" u="sng" dirty="0"/>
              <a:t>Квалификация</a:t>
            </a:r>
            <a:r>
              <a:rPr lang="ru-RU" dirty="0"/>
              <a:t>: </a:t>
            </a:r>
            <a:r>
              <a:rPr lang="ru-RU" dirty="0" smtClean="0"/>
              <a:t>Менеджер; воспитатель</a:t>
            </a:r>
            <a:endParaRPr lang="ru-RU" dirty="0"/>
          </a:p>
          <a:p>
            <a:r>
              <a:rPr lang="ru-RU" u="sng" dirty="0"/>
              <a:t>Наименование направления подготовки, специальности: </a:t>
            </a:r>
            <a:r>
              <a:rPr lang="ru-RU" dirty="0"/>
              <a:t>Менеджмент </a:t>
            </a:r>
            <a:r>
              <a:rPr lang="ru-RU" dirty="0" smtClean="0"/>
              <a:t>организации; воспитатель </a:t>
            </a:r>
            <a:r>
              <a:rPr lang="ru-RU" dirty="0"/>
              <a:t>ДОО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 smtClean="0"/>
              <a:t>« </a:t>
            </a:r>
            <a:r>
              <a:rPr lang="ru-RU" dirty="0"/>
              <a:t>Развитие компетенции педагога ДОО в контексте </a:t>
            </a:r>
            <a:r>
              <a:rPr lang="ru-RU" dirty="0" err="1"/>
              <a:t>профстандарта</a:t>
            </a:r>
            <a:r>
              <a:rPr lang="ru-RU" dirty="0"/>
              <a:t> и ФГОС» 21.05.2018 «Адаптивная физическая культура для детей с ОВЗ» </a:t>
            </a:r>
            <a:r>
              <a:rPr lang="ru-RU" dirty="0" smtClean="0"/>
              <a:t>13.05.2018</a:t>
            </a:r>
          </a:p>
          <a:p>
            <a:pPr marL="0" indent="0">
              <a:buNone/>
            </a:pPr>
            <a:r>
              <a:rPr lang="ru-RU" dirty="0" smtClean="0"/>
              <a:t>«Цифровые инструменты в практике педагога дошкольной образовательной организации» 11.05.2022</a:t>
            </a:r>
          </a:p>
          <a:p>
            <a:r>
              <a:rPr lang="ru-RU" u="sng" dirty="0" smtClean="0"/>
              <a:t>Квалификационная категория</a:t>
            </a:r>
            <a:r>
              <a:rPr lang="ru-RU" dirty="0" smtClean="0"/>
              <a:t>: высшая</a:t>
            </a:r>
          </a:p>
          <a:p>
            <a:r>
              <a:rPr lang="ru-RU" u="sng" dirty="0" smtClean="0"/>
              <a:t>Общий </a:t>
            </a:r>
            <a:r>
              <a:rPr lang="ru-RU" u="sng" dirty="0"/>
              <a:t>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18 </a:t>
            </a:r>
            <a:r>
              <a:rPr lang="ru-RU" dirty="0" smtClean="0"/>
              <a:t>л 9 м; 7</a:t>
            </a:r>
            <a:r>
              <a:rPr lang="ru-RU" dirty="0" smtClean="0"/>
              <a:t> </a:t>
            </a:r>
            <a:r>
              <a:rPr lang="ru-RU" dirty="0" smtClean="0"/>
              <a:t>л</a:t>
            </a:r>
            <a:r>
              <a:rPr lang="ru-RU" dirty="0" smtClean="0"/>
              <a:t>;  </a:t>
            </a:r>
            <a:r>
              <a:rPr lang="ru-RU" dirty="0" smtClean="0"/>
              <a:t>7</a:t>
            </a:r>
            <a:r>
              <a:rPr lang="ru-RU" dirty="0" smtClean="0"/>
              <a:t> </a:t>
            </a:r>
            <a:r>
              <a:rPr lang="ru-RU" dirty="0" smtClean="0"/>
              <a:t>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1549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ВАСИЛЬЕВА НАДЕЖДА БОРИСОВНА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/>
              <a:t>воспитатель</a:t>
            </a:r>
          </a:p>
          <a:p>
            <a:r>
              <a:rPr lang="ru-RU" u="sng" dirty="0"/>
              <a:t>Уровень образования</a:t>
            </a:r>
            <a:r>
              <a:rPr lang="ru-RU" dirty="0"/>
              <a:t>: высшее профессиональное</a:t>
            </a:r>
          </a:p>
          <a:p>
            <a:r>
              <a:rPr lang="ru-RU" u="sng" dirty="0"/>
              <a:t>Квалификация</a:t>
            </a:r>
            <a:r>
              <a:rPr lang="ru-RU" dirty="0"/>
              <a:t>: Бакалавр </a:t>
            </a:r>
            <a:r>
              <a:rPr lang="ru-RU" dirty="0" smtClean="0"/>
              <a:t>педагогики</a:t>
            </a:r>
          </a:p>
          <a:p>
            <a:r>
              <a:rPr lang="ru-RU" u="sng" dirty="0" smtClean="0"/>
              <a:t>Наименование </a:t>
            </a:r>
            <a:r>
              <a:rPr lang="ru-RU" u="sng" dirty="0"/>
              <a:t>направления подготовки, специальности: </a:t>
            </a:r>
            <a:r>
              <a:rPr lang="ru-RU" dirty="0" smtClean="0"/>
              <a:t>Педагогика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Адаптивная физическая культура для детей с ОВЗ» </a:t>
            </a:r>
            <a:r>
              <a:rPr lang="ru-RU" dirty="0" smtClean="0"/>
              <a:t>13.05.2018</a:t>
            </a:r>
          </a:p>
          <a:p>
            <a:pPr marL="0" indent="0">
              <a:buNone/>
            </a:pPr>
            <a:r>
              <a:rPr lang="ru-RU" dirty="0" smtClean="0"/>
              <a:t>«Особенности организации деятельности воспитателя с детьми с ОВЗ в условиях реализации ФГОС ДО» 02.12.2020</a:t>
            </a:r>
            <a:endParaRPr lang="ru-RU" dirty="0"/>
          </a:p>
          <a:p>
            <a:r>
              <a:rPr lang="ru-RU" u="sng" dirty="0"/>
              <a:t>Квалификационная категория</a:t>
            </a:r>
            <a:r>
              <a:rPr lang="ru-RU" dirty="0"/>
              <a:t>: </a:t>
            </a:r>
            <a:r>
              <a:rPr lang="ru-RU" dirty="0" smtClean="0"/>
              <a:t>высшая</a:t>
            </a:r>
            <a:endParaRPr lang="ru-RU" dirty="0"/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12л</a:t>
            </a:r>
            <a:r>
              <a:rPr lang="ru-RU" dirty="0" smtClean="0"/>
              <a:t>;  </a:t>
            </a:r>
            <a:r>
              <a:rPr lang="ru-RU" dirty="0" smtClean="0"/>
              <a:t>12л</a:t>
            </a:r>
            <a:r>
              <a:rPr lang="ru-RU" dirty="0" smtClean="0"/>
              <a:t>; </a:t>
            </a:r>
            <a:r>
              <a:rPr lang="ru-RU" dirty="0" smtClean="0"/>
              <a:t>12 </a:t>
            </a:r>
            <a:r>
              <a:rPr lang="ru-RU" dirty="0" smtClean="0"/>
              <a:t>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3327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ВИНОГРАДОВА ОЛЬГА ЮРЬЕВНА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 smtClean="0"/>
              <a:t>учитель-логопед</a:t>
            </a:r>
            <a:endParaRPr lang="ru-RU" dirty="0"/>
          </a:p>
          <a:p>
            <a:r>
              <a:rPr lang="ru-RU" u="sng" dirty="0"/>
              <a:t>Уровень образования</a:t>
            </a:r>
            <a:r>
              <a:rPr lang="ru-RU" dirty="0"/>
              <a:t>: высшее профессиональное</a:t>
            </a:r>
          </a:p>
          <a:p>
            <a:r>
              <a:rPr lang="ru-RU" u="sng" dirty="0"/>
              <a:t>Квалификация</a:t>
            </a:r>
            <a:r>
              <a:rPr lang="ru-RU" dirty="0"/>
              <a:t>: </a:t>
            </a:r>
            <a:r>
              <a:rPr lang="ru-RU" dirty="0" smtClean="0"/>
              <a:t>Сурдопедагог</a:t>
            </a:r>
            <a:endParaRPr lang="ru-RU" dirty="0"/>
          </a:p>
          <a:p>
            <a:r>
              <a:rPr lang="ru-RU" u="sng" dirty="0"/>
              <a:t>Наименование направления подготовки, специальности: </a:t>
            </a:r>
            <a:r>
              <a:rPr lang="ru-RU" dirty="0" smtClean="0"/>
              <a:t>Сурдопедагогика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 smtClean="0"/>
              <a:t>«Информационно-коммуникационные </a:t>
            </a:r>
            <a:r>
              <a:rPr lang="ru-RU" dirty="0"/>
              <a:t>технологии как средство реализации требований ФГОС» 11.03.2019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Содержание и технологии логопедической работы по устранению общего недоразвития речи (ОНР) у детей дошкольного возраста в условиях реализации ФГОС» </a:t>
            </a:r>
            <a:r>
              <a:rPr lang="ru-RU" dirty="0" smtClean="0"/>
              <a:t>30.04.2019</a:t>
            </a:r>
          </a:p>
          <a:p>
            <a:pPr marL="0" indent="0">
              <a:buNone/>
            </a:pPr>
            <a:r>
              <a:rPr lang="ru-RU" dirty="0" smtClean="0"/>
              <a:t>«Проектирование педагогической деятельности по обучению и воспитанию детей с ОВЗ в условиях ФГОС НОО обучающихся с ОВЗ и ФГОС ОО с УО(ИН)» 25.10.2022</a:t>
            </a:r>
            <a:endParaRPr lang="ru-RU" dirty="0"/>
          </a:p>
          <a:p>
            <a:r>
              <a:rPr lang="ru-RU" u="sng" dirty="0"/>
              <a:t>Квалификационная категория</a:t>
            </a:r>
            <a:r>
              <a:rPr lang="ru-RU" dirty="0"/>
              <a:t>: высшая</a:t>
            </a:r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37 </a:t>
            </a:r>
            <a:r>
              <a:rPr lang="ru-RU" dirty="0" smtClean="0"/>
              <a:t>л; </a:t>
            </a:r>
            <a:r>
              <a:rPr lang="ru-RU" dirty="0" smtClean="0"/>
              <a:t>37 </a:t>
            </a:r>
            <a:r>
              <a:rPr lang="ru-RU" dirty="0" smtClean="0"/>
              <a:t>л; 36 </a:t>
            </a:r>
            <a:r>
              <a:rPr lang="ru-RU" dirty="0" smtClean="0"/>
              <a:t>л.7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743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ГЛАДУЩЕНКО СВЕТЛАНА СЕРГЕЕВНА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 smtClean="0"/>
              <a:t>учитель-дефектолог</a:t>
            </a:r>
            <a:endParaRPr lang="ru-RU" dirty="0"/>
          </a:p>
          <a:p>
            <a:r>
              <a:rPr lang="ru-RU" u="sng" dirty="0"/>
              <a:t>Уровень образования</a:t>
            </a:r>
            <a:r>
              <a:rPr lang="ru-RU" dirty="0"/>
              <a:t>: высшее профессиональное</a:t>
            </a:r>
          </a:p>
          <a:p>
            <a:r>
              <a:rPr lang="ru-RU" u="sng" dirty="0"/>
              <a:t>Квалификация</a:t>
            </a:r>
            <a:r>
              <a:rPr lang="ru-RU" dirty="0"/>
              <a:t>: </a:t>
            </a:r>
            <a:r>
              <a:rPr lang="ru-RU" dirty="0" smtClean="0"/>
              <a:t>Магистр педагогики</a:t>
            </a:r>
          </a:p>
          <a:p>
            <a:r>
              <a:rPr lang="ru-RU" u="sng" dirty="0" smtClean="0"/>
              <a:t>Наименование направления подготовки, специальности: П</a:t>
            </a:r>
            <a:r>
              <a:rPr lang="ru-RU" dirty="0" smtClean="0"/>
              <a:t>едагогика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Адаптивная физическая культура для детей с ОВЗ» 13.05.2018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«Информационно-коммуникационные </a:t>
            </a:r>
            <a:r>
              <a:rPr lang="ru-RU" dirty="0"/>
              <a:t>технологии как средство реализации требований высшая 7л </a:t>
            </a:r>
            <a:r>
              <a:rPr lang="ru-RU" dirty="0" err="1"/>
              <a:t>7л</a:t>
            </a:r>
            <a:r>
              <a:rPr lang="ru-RU" dirty="0"/>
              <a:t> </a:t>
            </a:r>
            <a:r>
              <a:rPr lang="ru-RU" dirty="0" err="1"/>
              <a:t>7л</a:t>
            </a:r>
            <a:r>
              <a:rPr lang="ru-RU" dirty="0"/>
              <a:t> ФГОС» 11.03.2019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«Психолого-педагогическое </a:t>
            </a:r>
            <a:r>
              <a:rPr lang="ru-RU" dirty="0"/>
              <a:t>сопровождение </a:t>
            </a:r>
            <a:r>
              <a:rPr lang="ru-RU" dirty="0" smtClean="0"/>
              <a:t>учебно-воспитательного </a:t>
            </a:r>
            <a:r>
              <a:rPr lang="ru-RU" dirty="0"/>
              <a:t>процесса детей с </a:t>
            </a:r>
            <a:r>
              <a:rPr lang="ru-RU" dirty="0" err="1"/>
              <a:t>кохлеарными</a:t>
            </a:r>
            <a:r>
              <a:rPr lang="ru-RU" dirty="0"/>
              <a:t> </a:t>
            </a:r>
            <a:r>
              <a:rPr lang="ru-RU" dirty="0" err="1"/>
              <a:t>имплантами</a:t>
            </a:r>
            <a:r>
              <a:rPr lang="ru-RU" dirty="0"/>
              <a:t>» </a:t>
            </a:r>
            <a:r>
              <a:rPr lang="ru-RU" dirty="0" smtClean="0"/>
              <a:t>23.10.2019</a:t>
            </a:r>
          </a:p>
          <a:p>
            <a:pPr marL="0" indent="0">
              <a:buNone/>
            </a:pPr>
            <a:r>
              <a:rPr lang="ru-RU" dirty="0"/>
              <a:t>«Проектирование педагогической деятельности по обучению и воспитанию детей с ОВЗ в условиях ФГОС НОО обучающихся с ОВЗ и ФГОС ОО с УО(ИН)» </a:t>
            </a:r>
            <a:r>
              <a:rPr lang="ru-RU" dirty="0" smtClean="0"/>
              <a:t>25.10.2022</a:t>
            </a:r>
          </a:p>
          <a:p>
            <a:pPr marL="0" indent="0">
              <a:buNone/>
            </a:pPr>
            <a:r>
              <a:rPr lang="ru-RU" u="sng" dirty="0" smtClean="0"/>
              <a:t>Квалификационная </a:t>
            </a:r>
            <a:r>
              <a:rPr lang="ru-RU" u="sng" dirty="0"/>
              <a:t>категория</a:t>
            </a:r>
            <a:r>
              <a:rPr lang="ru-RU" dirty="0"/>
              <a:t>: высшая</a:t>
            </a:r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11 </a:t>
            </a:r>
            <a:r>
              <a:rPr lang="ru-RU" dirty="0" smtClean="0"/>
              <a:t>л; </a:t>
            </a:r>
            <a:r>
              <a:rPr lang="ru-RU" dirty="0" smtClean="0"/>
              <a:t>11 </a:t>
            </a:r>
            <a:r>
              <a:rPr lang="ru-RU" dirty="0" smtClean="0"/>
              <a:t>л; </a:t>
            </a:r>
            <a:r>
              <a:rPr lang="ru-RU" dirty="0" smtClean="0"/>
              <a:t>11 </a:t>
            </a:r>
            <a:r>
              <a:rPr lang="ru-RU" dirty="0" smtClean="0"/>
              <a:t>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5589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ГОЛУБЕВА УЛЬЯНА ЮРЬЕВНА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 smtClean="0"/>
              <a:t>воспитатель</a:t>
            </a:r>
            <a:endParaRPr lang="ru-RU" dirty="0"/>
          </a:p>
          <a:p>
            <a:r>
              <a:rPr lang="ru-RU" u="sng" dirty="0"/>
              <a:t>Уровень образования</a:t>
            </a:r>
            <a:r>
              <a:rPr lang="ru-RU" dirty="0"/>
              <a:t>: высшее профессиональное</a:t>
            </a:r>
          </a:p>
          <a:p>
            <a:r>
              <a:rPr lang="ru-RU" u="sng" dirty="0"/>
              <a:t>Квалификация</a:t>
            </a:r>
            <a:r>
              <a:rPr lang="ru-RU" dirty="0"/>
              <a:t>: </a:t>
            </a:r>
            <a:r>
              <a:rPr lang="ru-RU" dirty="0" smtClean="0"/>
              <a:t>Учитель сурдопедагог</a:t>
            </a:r>
            <a:endParaRPr lang="ru-RU" dirty="0"/>
          </a:p>
          <a:p>
            <a:r>
              <a:rPr lang="ru-RU" u="sng" dirty="0"/>
              <a:t>Наименование направления подготовки, специальности: </a:t>
            </a:r>
            <a:r>
              <a:rPr lang="ru-RU" dirty="0" smtClean="0"/>
              <a:t>Сурдопедагогика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3119" y="2137439"/>
            <a:ext cx="4184034" cy="3880773"/>
          </a:xfrm>
        </p:spPr>
        <p:txBody>
          <a:bodyPr>
            <a:normAutofit/>
          </a:bodyPr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 smtClean="0"/>
              <a:t>«Особенности психолого-педагогического сопровождения детей дошкольного возраста» 24.12.2020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Квалификационная категория</a:t>
            </a:r>
            <a:r>
              <a:rPr lang="ru-RU" dirty="0"/>
              <a:t>: </a:t>
            </a:r>
            <a:r>
              <a:rPr lang="ru-RU" dirty="0" smtClean="0"/>
              <a:t>первая</a:t>
            </a:r>
            <a:endParaRPr lang="ru-RU" dirty="0"/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13 </a:t>
            </a:r>
            <a:r>
              <a:rPr lang="ru-RU" dirty="0" smtClean="0"/>
              <a:t>л 4м; </a:t>
            </a:r>
            <a:r>
              <a:rPr lang="ru-RU" dirty="0" smtClean="0"/>
              <a:t>10 </a:t>
            </a:r>
            <a:r>
              <a:rPr lang="ru-RU" dirty="0" smtClean="0"/>
              <a:t>л 11м; </a:t>
            </a:r>
            <a:r>
              <a:rPr lang="ru-RU" dirty="0" smtClean="0"/>
              <a:t>10 </a:t>
            </a:r>
            <a:r>
              <a:rPr lang="ru-RU" dirty="0" smtClean="0"/>
              <a:t>л </a:t>
            </a:r>
            <a:r>
              <a:rPr lang="ru-RU" dirty="0"/>
              <a:t>11м</a:t>
            </a:r>
          </a:p>
        </p:txBody>
      </p:sp>
    </p:spTree>
    <p:extLst>
      <p:ext uri="{BB962C8B-B14F-4D97-AF65-F5344CB8AC3E}">
        <p14:creationId xmlns:p14="http://schemas.microsoft.com/office/powerpoint/2010/main" xmlns="" val="2595355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ГРИГОРЬЕВА КСЕНИЯ ЮРЬЕВНА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Занимаемая должность: </a:t>
            </a:r>
            <a:r>
              <a:rPr lang="ru-RU" dirty="0"/>
              <a:t>воспитатель</a:t>
            </a:r>
          </a:p>
          <a:p>
            <a:r>
              <a:rPr lang="ru-RU" u="sng" dirty="0"/>
              <a:t>Уровень образования</a:t>
            </a:r>
            <a:r>
              <a:rPr lang="ru-RU" dirty="0"/>
              <a:t>: высшее профессиональное</a:t>
            </a:r>
          </a:p>
          <a:p>
            <a:r>
              <a:rPr lang="ru-RU" u="sng" dirty="0"/>
              <a:t>Квалификация</a:t>
            </a:r>
            <a:r>
              <a:rPr lang="ru-RU" dirty="0"/>
              <a:t>: Бакалавр педагогики</a:t>
            </a:r>
          </a:p>
          <a:p>
            <a:r>
              <a:rPr lang="ru-RU" u="sng" dirty="0"/>
              <a:t>Наименование направления подготовки, специальности: </a:t>
            </a:r>
            <a:r>
              <a:rPr lang="ru-RU" dirty="0" smtClean="0"/>
              <a:t>Сурдопедагогика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Курсы повышения квалификации:</a:t>
            </a:r>
          </a:p>
          <a:p>
            <a:pPr marL="0" indent="0">
              <a:buNone/>
            </a:pPr>
            <a:r>
              <a:rPr lang="ru-RU" dirty="0"/>
              <a:t>«Оказание первой помощи при несчастных случаях» 20.05.2019 </a:t>
            </a:r>
          </a:p>
          <a:p>
            <a:r>
              <a:rPr lang="ru-RU" u="sng" dirty="0"/>
              <a:t>Квалификационная категория</a:t>
            </a:r>
            <a:r>
              <a:rPr lang="ru-RU" dirty="0"/>
              <a:t>: </a:t>
            </a:r>
            <a:r>
              <a:rPr lang="ru-RU" dirty="0" smtClean="0"/>
              <a:t>высшая</a:t>
            </a:r>
            <a:endParaRPr lang="ru-RU" dirty="0"/>
          </a:p>
          <a:p>
            <a:r>
              <a:rPr lang="ru-RU" u="sng" dirty="0"/>
              <a:t>Общий стаж, стаж по специальности, в учреждении </a:t>
            </a:r>
            <a:r>
              <a:rPr lang="ru-RU" dirty="0"/>
              <a:t>(на </a:t>
            </a:r>
            <a:r>
              <a:rPr lang="ru-RU" dirty="0" smtClean="0"/>
              <a:t>01.09.2023): </a:t>
            </a:r>
            <a:r>
              <a:rPr lang="ru-RU" dirty="0" smtClean="0"/>
              <a:t>5</a:t>
            </a:r>
            <a:r>
              <a:rPr lang="ru-RU" dirty="0" smtClean="0"/>
              <a:t>г </a:t>
            </a:r>
            <a:r>
              <a:rPr lang="ru-RU" dirty="0" smtClean="0"/>
              <a:t>10 м; </a:t>
            </a:r>
            <a:r>
              <a:rPr lang="ru-RU" dirty="0" smtClean="0"/>
              <a:t>5г </a:t>
            </a:r>
            <a:r>
              <a:rPr lang="ru-RU" dirty="0" smtClean="0"/>
              <a:t>10м; </a:t>
            </a:r>
            <a:r>
              <a:rPr lang="ru-RU" dirty="0" smtClean="0"/>
              <a:t>5г </a:t>
            </a:r>
            <a:r>
              <a:rPr lang="ru-RU" dirty="0" smtClean="0"/>
              <a:t>10м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985479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756</TotalTime>
  <Words>2050</Words>
  <Application>Microsoft Office PowerPoint</Application>
  <PresentationFormat>Произвольный</PresentationFormat>
  <Paragraphs>221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Аспект</vt:lpstr>
      <vt:lpstr>ИНФОРМАЦИЯ О ПЕДАГОГИЧЕСКОМ СОСТАВЕ ГБДОУ ДЕТСКИЙ САД № 60 КОМБИНИРОВАННОГО ВИДА НЕВСКОГО РАЙОНА САНКТ-ПЕТЕРБУРГА</vt:lpstr>
      <vt:lpstr>АЛЕКСЕЕВА МАРГАРИТА ВЛАДИМИРОВНА</vt:lpstr>
      <vt:lpstr>АНДРЕЕВА ЕКАТЕРИНА ИВАНОВНА</vt:lpstr>
      <vt:lpstr>БАКЛАНОВА НАТАЛИЯ НИКОЛАЕВНА</vt:lpstr>
      <vt:lpstr>ВАСИЛЬЕВА НАДЕЖДА БОРИСОВНА</vt:lpstr>
      <vt:lpstr>ВИНОГРАДОВА ОЛЬГА ЮРЬЕВНА</vt:lpstr>
      <vt:lpstr>ГЛАДУЩЕНКО СВЕТЛАНА СЕРГЕЕВНА</vt:lpstr>
      <vt:lpstr>ГОЛУБЕВА УЛЬЯНА ЮРЬЕВНА</vt:lpstr>
      <vt:lpstr>ГРИГОРЬЕВА КСЕНИЯ ЮРЬЕВНА</vt:lpstr>
      <vt:lpstr>ЛОБОВА ВИКТОРИЯ ВЛАДИСЛАВОВНА</vt:lpstr>
      <vt:lpstr>ЗОСИК НАТАЛИЯ ДМИТРИЕВНА</vt:lpstr>
      <vt:lpstr>ИЧАНСКАЯ ОЛЬГА ЮРЬЕВНА</vt:lpstr>
      <vt:lpstr>КАНАЙКИНА ТАТЬЯНА АНАТОЛЬЕВНА</vt:lpstr>
      <vt:lpstr>КОРОВИНА АННА ИВАНОВНА</vt:lpstr>
      <vt:lpstr>КУДИНОВА ИРИНА ЮРЬЕВНА</vt:lpstr>
      <vt:lpstr>ЛАПЕНКОВА АЛЛА ЛЕОНИДОВНА</vt:lpstr>
      <vt:lpstr>ЛЕГОМИНА ТАТЬЯНА ЕВГЕНЬЕВНА</vt:lpstr>
      <vt:lpstr>МЕЛЕХОВА МАРИНА ГЕННАДЬЕВНА</vt:lpstr>
      <vt:lpstr>НЕФЁДОВА ОЛЬГА НИКОЛАЕВНА</vt:lpstr>
      <vt:lpstr>РУБЛЕВСКАЯ ЕЛЕНА АЛЕКСАНДРОВНА</vt:lpstr>
      <vt:lpstr>СМИРНОВА ТАТЬЯНА МИХАЙЛОВНА</vt:lpstr>
      <vt:lpstr>ЯКУШКИНА ТАТЬЯНА АЛЕКСЕЕВНА</vt:lpstr>
      <vt:lpstr>КОМИССАРОВА МАРИЯ АНДРЕЕВНА</vt:lpstr>
      <vt:lpstr>ЦЮКЕВИЧ НАТАЛИЯ АЛЕКСАНДРОВНА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ПЕДАГОГИЧЕСКОМ СОСТАВЕ ГБДОУ ДЕТСКИЙ САД № 60 КОМБИНИРОВАННОГО ВИДА НЕВСКОГО РАЙОНА САНКТ-ПЕТЕРБУРГА</dc:title>
  <dc:creator>Home</dc:creator>
  <cp:lastModifiedBy>Microsoft</cp:lastModifiedBy>
  <cp:revision>89</cp:revision>
  <dcterms:created xsi:type="dcterms:W3CDTF">2020-08-28T15:36:10Z</dcterms:created>
  <dcterms:modified xsi:type="dcterms:W3CDTF">2023-09-13T13:51:25Z</dcterms:modified>
</cp:coreProperties>
</file>